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281" r:id="rId2"/>
    <p:sldId id="294" r:id="rId3"/>
    <p:sldId id="311" r:id="rId4"/>
    <p:sldId id="351" r:id="rId5"/>
    <p:sldId id="323" r:id="rId6"/>
    <p:sldId id="349" r:id="rId7"/>
    <p:sldId id="299" r:id="rId8"/>
    <p:sldId id="352" r:id="rId9"/>
    <p:sldId id="350" r:id="rId10"/>
    <p:sldId id="315" r:id="rId11"/>
    <p:sldId id="344" r:id="rId12"/>
    <p:sldId id="332" r:id="rId13"/>
    <p:sldId id="346" r:id="rId14"/>
    <p:sldId id="317" r:id="rId15"/>
    <p:sldId id="321" r:id="rId16"/>
    <p:sldId id="286" r:id="rId17"/>
    <p:sldId id="276" r:id="rId18"/>
    <p:sldId id="297" r:id="rId19"/>
    <p:sldId id="328" r:id="rId20"/>
  </p:sldIdLst>
  <p:sldSz cx="9144000" cy="6858000" type="screen4x3"/>
  <p:notesSz cx="7010400" cy="92964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880" userDrawn="1">
          <p15:clr>
            <a:srgbClr val="A4A3A4"/>
          </p15:clr>
        </p15:guide>
        <p15:guide id="2" orient="horz" pos="21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FF8575C-4E88-142D-8C9F-1F7CECB3A29A}" name="Jason McCrea" initials="JM" userId="S::Jason.McCrea@plan4la.org::159f8277-ed9e-4926-8814-4c8695c37a87" providerId="AD"/>
  <p188:author id="{E2B50F72-3F94-D062-998B-36EF6C1CF8AA}" name="Ashley Munoz" initials="AM" userId="S::a.munoz@eyestoneeir.com::4f207bb6-c354-459c-b998-d4587bac0e74" providerId="AD"/>
  <p188:author id="{48497E7D-F929-5D6E-4AE8-F2B48B99B211}" name="Rey Fukuda" initials="RF" userId="S::rey.fukuda@plan4la.org::ede57a4f-d687-470b-a258-936fe54a3874" providerId="AD"/>
  <p188:author id="{5AC04185-75DB-4F41-E1FA-DD4204163F28}" name="Tamar Gharibian" initials="TG" userId="S::tamar.gharibian@lacity.org::f14d1848-cc60-472e-9076-f094792d5df8" providerId="AD"/>
  <p188:author id="{326DE59B-247E-C067-EF20-76FE3523DF06}" name="Laura Rodriguez" initials="LR" userId="S::l.rodriguez@eyestoneeir.com::d22c20bc-a9a2-477e-8a9b-421bccc32981" providerId="AD"/>
  <p188:author id="{8A5C8D9E-6903-06A3-1DCF-2C55D8C8FF8A}" name="Milena Zasadzien" initials="MZ" userId="S::Milena.Zasadzien@lacity.org::5f0e3cca-8e6b-48ea-b05d-eb6e76b11af2" providerId="AD"/>
  <p188:author id="{477B28A0-EF4C-B176-041E-291281B4ECF6}" name="Mindy Nguyen" initials="MN" userId="S::Mindy.Nguyen@plan4la.org::f6347408-83fb-4ff5-a588-b6a98405c7fb" providerId="AD"/>
  <p188:author id="{3BDA98AD-67BF-1617-E4DE-EC2DF44CC043}" name="Brad Napientek" initials="BN" userId="S-1-5-21-4007016473-926301463-3603997768-1121" providerId="AD"/>
  <p188:author id="{267A10DC-ACC2-F0C3-66B5-34B44CE3FEB9}" name="Michael Gatheru" initials="MG" userId="S::Michael.Gatheru@plan4la.org::97064743-1642-44c3-84f0-d40bf23ef5cf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y Fukuda" initials="RF" lastIdx="39" clrIdx="0"/>
  <p:cmAuthor id="2" name="Kathleen King" initials="KK" lastIdx="24" clrIdx="1"/>
  <p:cmAuthor id="3" name="Milena Zasadzien" initials="MZ" lastIdx="31" clrIdx="2"/>
  <p:cmAuthor id="4" name="Bradley Furuya" initials="BF" lastIdx="1" clrIdx="3">
    <p:extLst>
      <p:ext uri="{19B8F6BF-5375-455C-9EA6-DF929625EA0E}">
        <p15:presenceInfo xmlns:p15="http://schemas.microsoft.com/office/powerpoint/2012/main" userId="Bradley Furuya" providerId="None"/>
      </p:ext>
    </p:extLst>
  </p:cmAuthor>
  <p:cmAuthor id="5" name="William Lamborn" initials="WL" lastIdx="4" clrIdx="4">
    <p:extLst>
      <p:ext uri="{19B8F6BF-5375-455C-9EA6-DF929625EA0E}">
        <p15:presenceInfo xmlns:p15="http://schemas.microsoft.com/office/powerpoint/2012/main" userId="S::william.lamborn@plan4la.org::c9a422ca-ea0b-488a-8053-618a43f44e9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8C2C"/>
    <a:srgbClr val="FAF7EC"/>
    <a:srgbClr val="ED602C"/>
    <a:srgbClr val="7F7F7F"/>
    <a:srgbClr val="A5A5A5"/>
    <a:srgbClr val="ED7D31"/>
    <a:srgbClr val="C55A11"/>
    <a:srgbClr val="D76E46"/>
    <a:srgbClr val="EC612C"/>
    <a:srgbClr val="EB62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7481" autoAdjust="0"/>
  </p:normalViewPr>
  <p:slideViewPr>
    <p:cSldViewPr snapToGrid="0" snapToObjects="1">
      <p:cViewPr varScale="1">
        <p:scale>
          <a:sx n="59" d="100"/>
          <a:sy n="59" d="100"/>
        </p:scale>
        <p:origin x="1484" y="56"/>
      </p:cViewPr>
      <p:guideLst>
        <p:guide pos="2880"/>
        <p:guide orient="horz" pos="2136"/>
      </p:guideLst>
    </p:cSldViewPr>
  </p:slideViewPr>
  <p:outlineViewPr>
    <p:cViewPr>
      <p:scale>
        <a:sx n="33" d="100"/>
        <a:sy n="33" d="100"/>
      </p:scale>
      <p:origin x="0" y="-1099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60" d="100"/>
          <a:sy n="160" d="100"/>
        </p:scale>
        <p:origin x="6792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28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D55B5C-3120-48E4-8798-B79A543201AB}" type="doc">
      <dgm:prSet loTypeId="urn:microsoft.com/office/officeart/2005/8/layout/process5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11F23C00-98D4-437E-9FAA-2E9C0A20EA04}">
      <dgm:prSet phldrT="[Text]"/>
      <dgm:spPr>
        <a:solidFill>
          <a:schemeClr val="accent6"/>
        </a:solidFill>
      </dgm:spPr>
      <dgm:t>
        <a:bodyPr/>
        <a:lstStyle/>
        <a:p>
          <a:pPr algn="ctr"/>
          <a:r>
            <a:rPr lang="en-US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rPr>
            <a:t>Distribute Notice of Preparation and Initial Study      (June 4, 2024)</a:t>
          </a:r>
        </a:p>
      </dgm:t>
    </dgm:pt>
    <dgm:pt modelId="{07EED9EA-A56D-4776-AB5C-ED2E0A912415}" type="parTrans" cxnId="{07951C85-39D0-4BE2-9667-B509CFAC2892}">
      <dgm:prSet/>
      <dgm:spPr/>
      <dgm:t>
        <a:bodyPr/>
        <a:lstStyle/>
        <a:p>
          <a:endParaRPr lang="en-US"/>
        </a:p>
      </dgm:t>
    </dgm:pt>
    <dgm:pt modelId="{A44033FC-5F4B-4AE7-9CB2-47A41C013EDF}" type="sibTrans" cxnId="{07951C85-39D0-4BE2-9667-B509CFAC2892}">
      <dgm:prSet/>
      <dgm:spPr>
        <a:solidFill>
          <a:srgbClr val="7F7F7F"/>
        </a:solidFill>
      </dgm:spPr>
      <dgm:t>
        <a:bodyPr/>
        <a:lstStyle/>
        <a:p>
          <a:endParaRPr lang="en-US" dirty="0"/>
        </a:p>
      </dgm:t>
    </dgm:pt>
    <dgm:pt modelId="{5BA6AA27-E3C8-4DD6-BA69-5AE7B624DCB3}">
      <dgm:prSet phldrT="[Text]"/>
      <dgm:spPr>
        <a:solidFill>
          <a:schemeClr val="accent6"/>
        </a:solidFill>
        <a:ln w="76200">
          <a:solidFill>
            <a:schemeClr val="tx1">
              <a:lumMod val="95000"/>
              <a:lumOff val="5000"/>
            </a:schemeClr>
          </a:solidFill>
        </a:ln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rPr>
            <a:t>Scoping Meeting (June 12, 2024) </a:t>
          </a:r>
        </a:p>
      </dgm:t>
    </dgm:pt>
    <dgm:pt modelId="{26B1483F-EF7A-4458-8581-927E2EA8BF22}" type="parTrans" cxnId="{5B540BC6-98C2-4430-A297-29F8D296FF7B}">
      <dgm:prSet/>
      <dgm:spPr/>
      <dgm:t>
        <a:bodyPr/>
        <a:lstStyle/>
        <a:p>
          <a:endParaRPr lang="en-US"/>
        </a:p>
      </dgm:t>
    </dgm:pt>
    <dgm:pt modelId="{2B6B7780-2F73-442B-932B-37185D8CE7EC}" type="sibTrans" cxnId="{5B540BC6-98C2-4430-A297-29F8D296FF7B}">
      <dgm:prSet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 dirty="0"/>
        </a:p>
      </dgm:t>
    </dgm:pt>
    <dgm:pt modelId="{8F854BE6-CDDC-42D2-A95C-B3B6C5975543}">
      <dgm:prSet/>
      <dgm:spPr>
        <a:solidFill>
          <a:schemeClr val="accent2"/>
        </a:solidFill>
      </dgm:spPr>
      <dgm:t>
        <a:bodyPr/>
        <a:lstStyle/>
        <a:p>
          <a:r>
            <a:rPr lang="en-US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rPr>
            <a:t>Publication of Notice of Availability and Draft EIR </a:t>
          </a:r>
        </a:p>
      </dgm:t>
    </dgm:pt>
    <dgm:pt modelId="{CA3647B2-870F-4F0B-BE2E-3DF36F68653B}" type="parTrans" cxnId="{232942BB-B400-42A9-962D-A89C0B924EA1}">
      <dgm:prSet/>
      <dgm:spPr/>
      <dgm:t>
        <a:bodyPr/>
        <a:lstStyle/>
        <a:p>
          <a:endParaRPr lang="en-US"/>
        </a:p>
      </dgm:t>
    </dgm:pt>
    <dgm:pt modelId="{C38B5517-6675-4D57-8028-192FF97D1EAA}" type="sibTrans" cxnId="{232942BB-B400-42A9-962D-A89C0B924EA1}">
      <dgm:prSet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 dirty="0"/>
        </a:p>
      </dgm:t>
    </dgm:pt>
    <dgm:pt modelId="{3FFF3BC3-53C7-4DC7-9238-42AA345F32A3}">
      <dgm:prSet/>
      <dgm:spPr>
        <a:solidFill>
          <a:schemeClr val="accent6"/>
        </a:solidFill>
      </dgm:spPr>
      <dgm:t>
        <a:bodyPr anchor="ctr"/>
        <a:lstStyle/>
        <a:p>
          <a:pPr algn="ctr"/>
          <a:r>
            <a:rPr lang="en-US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rPr>
            <a:t>Draft EIR Public Comment Period</a:t>
          </a:r>
        </a:p>
      </dgm:t>
    </dgm:pt>
    <dgm:pt modelId="{E3B9084C-7AA9-48A6-A2B2-9BC2A9CDD9A0}" type="parTrans" cxnId="{DD6862B9-AAC7-4C7E-AF98-C6C239C05DBA}">
      <dgm:prSet/>
      <dgm:spPr/>
      <dgm:t>
        <a:bodyPr/>
        <a:lstStyle/>
        <a:p>
          <a:endParaRPr lang="en-US"/>
        </a:p>
      </dgm:t>
    </dgm:pt>
    <dgm:pt modelId="{18E73EA2-0123-430F-B6C6-28FBCB09C249}" type="sibTrans" cxnId="{DD6862B9-AAC7-4C7E-AF98-C6C239C05DBA}">
      <dgm:prSet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 dirty="0"/>
        </a:p>
      </dgm:t>
    </dgm:pt>
    <dgm:pt modelId="{0D32AE70-301F-474A-8D15-F691845241CD}">
      <dgm:prSet/>
      <dgm:spPr>
        <a:solidFill>
          <a:schemeClr val="accent2"/>
        </a:solidFill>
      </dgm:spPr>
      <dgm:t>
        <a:bodyPr/>
        <a:lstStyle/>
        <a:p>
          <a:r>
            <a:rPr lang="en-US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rPr>
            <a:t>Prepare Final EIR </a:t>
          </a:r>
        </a:p>
      </dgm:t>
    </dgm:pt>
    <dgm:pt modelId="{CACE491C-C229-48FD-B718-5A8B9EDCAE88}" type="parTrans" cxnId="{7176B77E-6FA1-486E-A26D-04D7FCF183CC}">
      <dgm:prSet/>
      <dgm:spPr/>
      <dgm:t>
        <a:bodyPr/>
        <a:lstStyle/>
        <a:p>
          <a:endParaRPr lang="en-US"/>
        </a:p>
      </dgm:t>
    </dgm:pt>
    <dgm:pt modelId="{973D04FC-17B6-4B39-A347-B898BCA29EAD}" type="sibTrans" cxnId="{7176B77E-6FA1-486E-A26D-04D7FCF183CC}">
      <dgm:prSet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 dirty="0"/>
        </a:p>
      </dgm:t>
    </dgm:pt>
    <dgm:pt modelId="{6124D2BE-9CC7-4AB2-88B3-C22FCC1D3572}">
      <dgm:prSet phldrT="[Text]"/>
      <dgm:spPr>
        <a:solidFill>
          <a:schemeClr val="accent6"/>
        </a:solidFill>
      </dgm:spPr>
      <dgm:t>
        <a:bodyPr/>
        <a:lstStyle/>
        <a:p>
          <a:pPr algn="l"/>
          <a:r>
            <a:rPr lang="en-US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rPr>
            <a:t> 30-Day Review Period</a:t>
          </a:r>
        </a:p>
      </dgm:t>
    </dgm:pt>
    <dgm:pt modelId="{D0021230-589A-4B40-A49C-16E53A574CAA}" type="parTrans" cxnId="{68D64EE1-E5B2-4A16-AE0B-8A86EE26BB7A}">
      <dgm:prSet/>
      <dgm:spPr/>
      <dgm:t>
        <a:bodyPr/>
        <a:lstStyle/>
        <a:p>
          <a:endParaRPr lang="en-US"/>
        </a:p>
      </dgm:t>
    </dgm:pt>
    <dgm:pt modelId="{6ACEA5CB-E958-4D7F-9BF8-B5225749B251}" type="sibTrans" cxnId="{68D64EE1-E5B2-4A16-AE0B-8A86EE26BB7A}">
      <dgm:prSet/>
      <dgm:spPr/>
      <dgm:t>
        <a:bodyPr/>
        <a:lstStyle/>
        <a:p>
          <a:endParaRPr lang="en-US"/>
        </a:p>
      </dgm:t>
    </dgm:pt>
    <dgm:pt modelId="{D9DD776A-E4F8-4A55-A117-F518183D8B4E}">
      <dgm:prSet phldrT="[Text]"/>
      <dgm:spPr>
        <a:solidFill>
          <a:schemeClr val="accent2"/>
        </a:solidFill>
      </dgm:spPr>
      <dgm:t>
        <a:bodyPr/>
        <a:lstStyle/>
        <a:p>
          <a:r>
            <a:rPr lang="en-US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rPr>
            <a:t>Prepare Draft EIR</a:t>
          </a:r>
        </a:p>
      </dgm:t>
    </dgm:pt>
    <dgm:pt modelId="{28C15450-6C3D-4AD8-809E-2C4285F84A1D}" type="sibTrans" cxnId="{9B621494-3E3C-4DB8-A6D2-185D903EAB2D}">
      <dgm:prSet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 dirty="0"/>
        </a:p>
      </dgm:t>
    </dgm:pt>
    <dgm:pt modelId="{BA81B597-6B96-4FF0-BE09-8FFEBB745F80}" type="parTrans" cxnId="{9B621494-3E3C-4DB8-A6D2-185D903EAB2D}">
      <dgm:prSet/>
      <dgm:spPr/>
      <dgm:t>
        <a:bodyPr/>
        <a:lstStyle/>
        <a:p>
          <a:endParaRPr lang="en-US"/>
        </a:p>
      </dgm:t>
    </dgm:pt>
    <dgm:pt modelId="{6940CC81-55B2-4B47-BBFB-F9954361C7EA}">
      <dgm:prSet/>
      <dgm:spPr>
        <a:solidFill>
          <a:schemeClr val="accent6"/>
        </a:solidFill>
      </dgm:spPr>
      <dgm:t>
        <a:bodyPr anchor="ctr"/>
        <a:lstStyle/>
        <a:p>
          <a:pPr algn="l"/>
          <a:r>
            <a:rPr lang="en-US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rPr>
            <a:t>45-day Review Period</a:t>
          </a:r>
        </a:p>
      </dgm:t>
    </dgm:pt>
    <dgm:pt modelId="{E5B95AB7-C281-47CD-87E3-61B75CDC4074}" type="parTrans" cxnId="{9FCAAD27-B1DD-48AB-AC15-1CAE20D63C11}">
      <dgm:prSet/>
      <dgm:spPr/>
      <dgm:t>
        <a:bodyPr/>
        <a:lstStyle/>
        <a:p>
          <a:endParaRPr lang="en-US"/>
        </a:p>
      </dgm:t>
    </dgm:pt>
    <dgm:pt modelId="{A77E30A6-6677-47D3-BE04-995C3E02CA1C}" type="sibTrans" cxnId="{9FCAAD27-B1DD-48AB-AC15-1CAE20D63C11}">
      <dgm:prSet/>
      <dgm:spPr/>
      <dgm:t>
        <a:bodyPr/>
        <a:lstStyle/>
        <a:p>
          <a:endParaRPr lang="en-US"/>
        </a:p>
      </dgm:t>
    </dgm:pt>
    <dgm:pt modelId="{DAFB42A8-4586-42DD-94A3-51B01A72B724}">
      <dgm:prSet/>
      <dgm:spPr>
        <a:solidFill>
          <a:schemeClr val="accent6"/>
        </a:solidFill>
      </dgm:spPr>
      <dgm:t>
        <a:bodyPr/>
        <a:lstStyle/>
        <a:p>
          <a:r>
            <a:rPr lang="en-US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rPr>
            <a:t>Public Hearings</a:t>
          </a:r>
        </a:p>
      </dgm:t>
    </dgm:pt>
    <dgm:pt modelId="{37E2A6F2-E53B-43AF-97D4-54F8A717DA89}" type="sibTrans" cxnId="{17D35759-401B-4DC1-9D54-CC7EC1BC3DCB}">
      <dgm:prSet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 dirty="0"/>
        </a:p>
      </dgm:t>
    </dgm:pt>
    <dgm:pt modelId="{A29D4195-7459-4E26-A177-503B1E79C538}" type="parTrans" cxnId="{17D35759-401B-4DC1-9D54-CC7EC1BC3DCB}">
      <dgm:prSet/>
      <dgm:spPr/>
      <dgm:t>
        <a:bodyPr/>
        <a:lstStyle/>
        <a:p>
          <a:endParaRPr lang="en-US"/>
        </a:p>
      </dgm:t>
    </dgm:pt>
    <dgm:pt modelId="{3341BD1A-0692-40E6-A95C-13B7F5646A98}">
      <dgm:prSet/>
      <dgm:spPr>
        <a:solidFill>
          <a:schemeClr val="accent2"/>
        </a:solidFill>
      </dgm:spPr>
      <dgm:t>
        <a:bodyPr/>
        <a:lstStyle/>
        <a:p>
          <a:r>
            <a:rPr lang="en-US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rPr>
            <a:t>Formal City Decision</a:t>
          </a:r>
        </a:p>
      </dgm:t>
    </dgm:pt>
    <dgm:pt modelId="{8A393623-3256-4DEE-8B48-99557B62F787}" type="sibTrans" cxnId="{12A8F448-78FF-4B55-A3D0-8F7548B5AAB7}">
      <dgm:prSet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/>
        </a:p>
      </dgm:t>
    </dgm:pt>
    <dgm:pt modelId="{29E05045-B643-4AAD-8221-CDC0C9F1F271}" type="parTrans" cxnId="{12A8F448-78FF-4B55-A3D0-8F7548B5AAB7}">
      <dgm:prSet/>
      <dgm:spPr/>
      <dgm:t>
        <a:bodyPr/>
        <a:lstStyle/>
        <a:p>
          <a:endParaRPr lang="en-US"/>
        </a:p>
      </dgm:t>
    </dgm:pt>
    <dgm:pt modelId="{7F79AB57-2C37-4E05-B5D6-9FBDBEB538D8}">
      <dgm:prSet phldrT="[Text]"/>
      <dgm:spPr>
        <a:solidFill>
          <a:schemeClr val="accent6"/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rPr>
            <a:t>End of NOP Public Comment Period (July 5, 2024)</a:t>
          </a:r>
        </a:p>
      </dgm:t>
    </dgm:pt>
    <dgm:pt modelId="{85C2F758-F74C-4BB9-A862-30E9E1D3914E}" type="parTrans" cxnId="{98CEA3C3-BCC1-45FB-982A-81833C3C9F8D}">
      <dgm:prSet/>
      <dgm:spPr/>
      <dgm:t>
        <a:bodyPr/>
        <a:lstStyle/>
        <a:p>
          <a:endParaRPr lang="en-US"/>
        </a:p>
      </dgm:t>
    </dgm:pt>
    <dgm:pt modelId="{7939DFC4-1A37-4661-A656-E56CF5B4ED02}" type="sibTrans" cxnId="{98CEA3C3-BCC1-45FB-982A-81833C3C9F8D}">
      <dgm:prSet/>
      <dgm:spPr>
        <a:solidFill>
          <a:srgbClr val="7F7F7F"/>
        </a:solidFill>
      </dgm:spPr>
      <dgm:t>
        <a:bodyPr/>
        <a:lstStyle/>
        <a:p>
          <a:endParaRPr lang="en-US" dirty="0"/>
        </a:p>
      </dgm:t>
    </dgm:pt>
    <dgm:pt modelId="{BCDAC589-35F8-4E26-85B7-C62AE0D33D97}" type="pres">
      <dgm:prSet presAssocID="{1CD55B5C-3120-48E4-8798-B79A543201AB}" presName="diagram" presStyleCnt="0">
        <dgm:presLayoutVars>
          <dgm:dir/>
          <dgm:resizeHandles val="exact"/>
        </dgm:presLayoutVars>
      </dgm:prSet>
      <dgm:spPr/>
    </dgm:pt>
    <dgm:pt modelId="{6C673043-CFA6-4434-B4A6-E47EBBFCC18B}" type="pres">
      <dgm:prSet presAssocID="{11F23C00-98D4-437E-9FAA-2E9C0A20EA04}" presName="node" presStyleLbl="node1" presStyleIdx="0" presStyleCnt="9">
        <dgm:presLayoutVars>
          <dgm:bulletEnabled val="1"/>
        </dgm:presLayoutVars>
      </dgm:prSet>
      <dgm:spPr/>
    </dgm:pt>
    <dgm:pt modelId="{073AE56F-D2C3-4E44-8175-ECEDDF531AED}" type="pres">
      <dgm:prSet presAssocID="{A44033FC-5F4B-4AE7-9CB2-47A41C013EDF}" presName="sibTrans" presStyleLbl="sibTrans2D1" presStyleIdx="0" presStyleCnt="8"/>
      <dgm:spPr/>
    </dgm:pt>
    <dgm:pt modelId="{15376230-74F7-4785-9EFF-244FDBAF8137}" type="pres">
      <dgm:prSet presAssocID="{A44033FC-5F4B-4AE7-9CB2-47A41C013EDF}" presName="connectorText" presStyleLbl="sibTrans2D1" presStyleIdx="0" presStyleCnt="8"/>
      <dgm:spPr/>
    </dgm:pt>
    <dgm:pt modelId="{8FC32C2E-B719-4857-9E6F-34353219C01E}" type="pres">
      <dgm:prSet presAssocID="{5BA6AA27-E3C8-4DD6-BA69-5AE7B624DCB3}" presName="node" presStyleLbl="node1" presStyleIdx="1" presStyleCnt="9" custLinFactNeighborX="12" custLinFactNeighborY="-89">
        <dgm:presLayoutVars>
          <dgm:bulletEnabled val="1"/>
        </dgm:presLayoutVars>
      </dgm:prSet>
      <dgm:spPr/>
    </dgm:pt>
    <dgm:pt modelId="{BB3110A9-96C1-45D3-BBB3-F2D7FD8AF09F}" type="pres">
      <dgm:prSet presAssocID="{2B6B7780-2F73-442B-932B-37185D8CE7EC}" presName="sibTrans" presStyleLbl="sibTrans2D1" presStyleIdx="1" presStyleCnt="8"/>
      <dgm:spPr/>
    </dgm:pt>
    <dgm:pt modelId="{9616907E-460C-413F-A091-A9407F7A5958}" type="pres">
      <dgm:prSet presAssocID="{2B6B7780-2F73-442B-932B-37185D8CE7EC}" presName="connectorText" presStyleLbl="sibTrans2D1" presStyleIdx="1" presStyleCnt="8"/>
      <dgm:spPr/>
    </dgm:pt>
    <dgm:pt modelId="{BDEB6F6C-8CF9-4A5A-830B-DB6499122BAF}" type="pres">
      <dgm:prSet presAssocID="{7F79AB57-2C37-4E05-B5D6-9FBDBEB538D8}" presName="node" presStyleLbl="node1" presStyleIdx="2" presStyleCnt="9">
        <dgm:presLayoutVars>
          <dgm:bulletEnabled val="1"/>
        </dgm:presLayoutVars>
      </dgm:prSet>
      <dgm:spPr/>
    </dgm:pt>
    <dgm:pt modelId="{8EAC60C9-1285-4F11-84B6-7BA26DDDD16B}" type="pres">
      <dgm:prSet presAssocID="{7939DFC4-1A37-4661-A656-E56CF5B4ED02}" presName="sibTrans" presStyleLbl="sibTrans2D1" presStyleIdx="2" presStyleCnt="8"/>
      <dgm:spPr/>
    </dgm:pt>
    <dgm:pt modelId="{1312FEAD-EE6D-4FEE-9077-67845DEB2A12}" type="pres">
      <dgm:prSet presAssocID="{7939DFC4-1A37-4661-A656-E56CF5B4ED02}" presName="connectorText" presStyleLbl="sibTrans2D1" presStyleIdx="2" presStyleCnt="8"/>
      <dgm:spPr/>
    </dgm:pt>
    <dgm:pt modelId="{4EEC018B-330A-4109-B489-FEC30300B72E}" type="pres">
      <dgm:prSet presAssocID="{D9DD776A-E4F8-4A55-A117-F518183D8B4E}" presName="node" presStyleLbl="node1" presStyleIdx="3" presStyleCnt="9">
        <dgm:presLayoutVars>
          <dgm:bulletEnabled val="1"/>
        </dgm:presLayoutVars>
      </dgm:prSet>
      <dgm:spPr/>
    </dgm:pt>
    <dgm:pt modelId="{83692147-420D-42F3-974F-7E0CE8C6553E}" type="pres">
      <dgm:prSet presAssocID="{28C15450-6C3D-4AD8-809E-2C4285F84A1D}" presName="sibTrans" presStyleLbl="sibTrans2D1" presStyleIdx="3" presStyleCnt="8"/>
      <dgm:spPr/>
    </dgm:pt>
    <dgm:pt modelId="{C7ABA11D-09F0-42B5-A1F5-94BEA9763DDC}" type="pres">
      <dgm:prSet presAssocID="{28C15450-6C3D-4AD8-809E-2C4285F84A1D}" presName="connectorText" presStyleLbl="sibTrans2D1" presStyleIdx="3" presStyleCnt="8"/>
      <dgm:spPr/>
    </dgm:pt>
    <dgm:pt modelId="{4A0C4C03-F021-4C12-A092-B934A5496820}" type="pres">
      <dgm:prSet presAssocID="{8F854BE6-CDDC-42D2-A95C-B3B6C5975543}" presName="node" presStyleLbl="node1" presStyleIdx="4" presStyleCnt="9">
        <dgm:presLayoutVars>
          <dgm:bulletEnabled val="1"/>
        </dgm:presLayoutVars>
      </dgm:prSet>
      <dgm:spPr/>
    </dgm:pt>
    <dgm:pt modelId="{92537FC6-D243-4EF4-B54A-79546A84FFFF}" type="pres">
      <dgm:prSet presAssocID="{C38B5517-6675-4D57-8028-192FF97D1EAA}" presName="sibTrans" presStyleLbl="sibTrans2D1" presStyleIdx="4" presStyleCnt="8"/>
      <dgm:spPr/>
    </dgm:pt>
    <dgm:pt modelId="{E31EF7D5-1701-4EB8-A221-C057FF12ABA8}" type="pres">
      <dgm:prSet presAssocID="{C38B5517-6675-4D57-8028-192FF97D1EAA}" presName="connectorText" presStyleLbl="sibTrans2D1" presStyleIdx="4" presStyleCnt="8"/>
      <dgm:spPr/>
    </dgm:pt>
    <dgm:pt modelId="{8811ABF4-27F1-49B3-829D-07FA0158BE51}" type="pres">
      <dgm:prSet presAssocID="{3FFF3BC3-53C7-4DC7-9238-42AA345F32A3}" presName="node" presStyleLbl="node1" presStyleIdx="5" presStyleCnt="9" custLinFactNeighborX="3056" custLinFactNeighborY="-1698">
        <dgm:presLayoutVars>
          <dgm:bulletEnabled val="1"/>
        </dgm:presLayoutVars>
      </dgm:prSet>
      <dgm:spPr/>
    </dgm:pt>
    <dgm:pt modelId="{7F2DA603-7D70-4484-A28A-0A938B6659FB}" type="pres">
      <dgm:prSet presAssocID="{18E73EA2-0123-430F-B6C6-28FBCB09C249}" presName="sibTrans" presStyleLbl="sibTrans2D1" presStyleIdx="5" presStyleCnt="8" custAng="21496034"/>
      <dgm:spPr/>
    </dgm:pt>
    <dgm:pt modelId="{EA5E938F-F2B1-4384-8332-7290D0007632}" type="pres">
      <dgm:prSet presAssocID="{18E73EA2-0123-430F-B6C6-28FBCB09C249}" presName="connectorText" presStyleLbl="sibTrans2D1" presStyleIdx="5" presStyleCnt="8"/>
      <dgm:spPr/>
    </dgm:pt>
    <dgm:pt modelId="{A1E8BB3D-65DA-4A30-8F79-E2E5F5063D7F}" type="pres">
      <dgm:prSet presAssocID="{0D32AE70-301F-474A-8D15-F691845241CD}" presName="node" presStyleLbl="node1" presStyleIdx="6" presStyleCnt="9">
        <dgm:presLayoutVars>
          <dgm:bulletEnabled val="1"/>
        </dgm:presLayoutVars>
      </dgm:prSet>
      <dgm:spPr/>
    </dgm:pt>
    <dgm:pt modelId="{D01A584B-BBDB-4424-8B46-3DFC7B4F8B2D}" type="pres">
      <dgm:prSet presAssocID="{973D04FC-17B6-4B39-A347-B898BCA29EAD}" presName="sibTrans" presStyleLbl="sibTrans2D1" presStyleIdx="6" presStyleCnt="8"/>
      <dgm:spPr/>
    </dgm:pt>
    <dgm:pt modelId="{A1F309DF-3D91-4947-BB9C-D234049FE6B4}" type="pres">
      <dgm:prSet presAssocID="{973D04FC-17B6-4B39-A347-B898BCA29EAD}" presName="connectorText" presStyleLbl="sibTrans2D1" presStyleIdx="6" presStyleCnt="8"/>
      <dgm:spPr/>
    </dgm:pt>
    <dgm:pt modelId="{94756785-A409-4BF2-ACA5-A102710DB9AC}" type="pres">
      <dgm:prSet presAssocID="{DAFB42A8-4586-42DD-94A3-51B01A72B724}" presName="node" presStyleLbl="node1" presStyleIdx="7" presStyleCnt="9">
        <dgm:presLayoutVars>
          <dgm:bulletEnabled val="1"/>
        </dgm:presLayoutVars>
      </dgm:prSet>
      <dgm:spPr/>
    </dgm:pt>
    <dgm:pt modelId="{8EF09872-F445-4668-9231-39F3FE552E83}" type="pres">
      <dgm:prSet presAssocID="{37E2A6F2-E53B-43AF-97D4-54F8A717DA89}" presName="sibTrans" presStyleLbl="sibTrans2D1" presStyleIdx="7" presStyleCnt="8"/>
      <dgm:spPr/>
    </dgm:pt>
    <dgm:pt modelId="{23FAF06F-A48F-4AA2-8764-1FD12E212208}" type="pres">
      <dgm:prSet presAssocID="{37E2A6F2-E53B-43AF-97D4-54F8A717DA89}" presName="connectorText" presStyleLbl="sibTrans2D1" presStyleIdx="7" presStyleCnt="8"/>
      <dgm:spPr/>
    </dgm:pt>
    <dgm:pt modelId="{F266AA0A-5F09-4F71-A59F-017008799ACC}" type="pres">
      <dgm:prSet presAssocID="{3341BD1A-0692-40E6-A95C-13B7F5646A98}" presName="node" presStyleLbl="node1" presStyleIdx="8" presStyleCnt="9">
        <dgm:presLayoutVars>
          <dgm:bulletEnabled val="1"/>
        </dgm:presLayoutVars>
      </dgm:prSet>
      <dgm:spPr/>
    </dgm:pt>
  </dgm:ptLst>
  <dgm:cxnLst>
    <dgm:cxn modelId="{7A2D440F-6070-4431-B620-A217658A0844}" type="presOf" srcId="{DAFB42A8-4586-42DD-94A3-51B01A72B724}" destId="{94756785-A409-4BF2-ACA5-A102710DB9AC}" srcOrd="0" destOrd="0" presId="urn:microsoft.com/office/officeart/2005/8/layout/process5"/>
    <dgm:cxn modelId="{78702315-9C33-49C8-A69C-C748480392A1}" type="presOf" srcId="{11F23C00-98D4-437E-9FAA-2E9C0A20EA04}" destId="{6C673043-CFA6-4434-B4A6-E47EBBFCC18B}" srcOrd="0" destOrd="0" presId="urn:microsoft.com/office/officeart/2005/8/layout/process5"/>
    <dgm:cxn modelId="{4DC75A22-5D4D-4EF4-A955-426F7BB96194}" type="presOf" srcId="{C38B5517-6675-4D57-8028-192FF97D1EAA}" destId="{92537FC6-D243-4EF4-B54A-79546A84FFFF}" srcOrd="0" destOrd="0" presId="urn:microsoft.com/office/officeart/2005/8/layout/process5"/>
    <dgm:cxn modelId="{9FCAAD27-B1DD-48AB-AC15-1CAE20D63C11}" srcId="{3FFF3BC3-53C7-4DC7-9238-42AA345F32A3}" destId="{6940CC81-55B2-4B47-BBFB-F9954361C7EA}" srcOrd="0" destOrd="0" parTransId="{E5B95AB7-C281-47CD-87E3-61B75CDC4074}" sibTransId="{A77E30A6-6677-47D3-BE04-995C3E02CA1C}"/>
    <dgm:cxn modelId="{EFA4892E-B76C-4918-9C3C-C232BE411707}" type="presOf" srcId="{973D04FC-17B6-4B39-A347-B898BCA29EAD}" destId="{D01A584B-BBDB-4424-8B46-3DFC7B4F8B2D}" srcOrd="0" destOrd="0" presId="urn:microsoft.com/office/officeart/2005/8/layout/process5"/>
    <dgm:cxn modelId="{7D709B3B-A49C-4C07-8FF5-A2EFF428214F}" type="presOf" srcId="{7F79AB57-2C37-4E05-B5D6-9FBDBEB538D8}" destId="{BDEB6F6C-8CF9-4A5A-830B-DB6499122BAF}" srcOrd="0" destOrd="0" presId="urn:microsoft.com/office/officeart/2005/8/layout/process5"/>
    <dgm:cxn modelId="{F9331F3F-4078-4180-BB97-6C67162946C3}" type="presOf" srcId="{5BA6AA27-E3C8-4DD6-BA69-5AE7B624DCB3}" destId="{8FC32C2E-B719-4857-9E6F-34353219C01E}" srcOrd="0" destOrd="0" presId="urn:microsoft.com/office/officeart/2005/8/layout/process5"/>
    <dgm:cxn modelId="{BAC8DE3F-E3D5-465D-97E5-3FFFC377D92C}" type="presOf" srcId="{3FFF3BC3-53C7-4DC7-9238-42AA345F32A3}" destId="{8811ABF4-27F1-49B3-829D-07FA0158BE51}" srcOrd="0" destOrd="0" presId="urn:microsoft.com/office/officeart/2005/8/layout/process5"/>
    <dgm:cxn modelId="{9687D25C-9C80-490D-AEAD-8880A0D29FA2}" type="presOf" srcId="{6124D2BE-9CC7-4AB2-88B3-C22FCC1D3572}" destId="{6C673043-CFA6-4434-B4A6-E47EBBFCC18B}" srcOrd="0" destOrd="1" presId="urn:microsoft.com/office/officeart/2005/8/layout/process5"/>
    <dgm:cxn modelId="{FA928460-DAA5-49D3-9C52-8B79E3709671}" type="presOf" srcId="{D9DD776A-E4F8-4A55-A117-F518183D8B4E}" destId="{4EEC018B-330A-4109-B489-FEC30300B72E}" srcOrd="0" destOrd="0" presId="urn:microsoft.com/office/officeart/2005/8/layout/process5"/>
    <dgm:cxn modelId="{3B734E44-9E9B-4966-B0AD-CC86A1DA88F8}" type="presOf" srcId="{973D04FC-17B6-4B39-A347-B898BCA29EAD}" destId="{A1F309DF-3D91-4947-BB9C-D234049FE6B4}" srcOrd="1" destOrd="0" presId="urn:microsoft.com/office/officeart/2005/8/layout/process5"/>
    <dgm:cxn modelId="{CFA18948-8256-4A4C-88BC-786DFD8FE4A3}" type="presOf" srcId="{8F854BE6-CDDC-42D2-A95C-B3B6C5975543}" destId="{4A0C4C03-F021-4C12-A092-B934A5496820}" srcOrd="0" destOrd="0" presId="urn:microsoft.com/office/officeart/2005/8/layout/process5"/>
    <dgm:cxn modelId="{12A8F448-78FF-4B55-A3D0-8F7548B5AAB7}" srcId="{1CD55B5C-3120-48E4-8798-B79A543201AB}" destId="{3341BD1A-0692-40E6-A95C-13B7F5646A98}" srcOrd="8" destOrd="0" parTransId="{29E05045-B643-4AAD-8221-CDC0C9F1F271}" sibTransId="{8A393623-3256-4DEE-8B48-99557B62F787}"/>
    <dgm:cxn modelId="{96F4DA6A-77C4-45F1-A6C3-B93966F4B745}" type="presOf" srcId="{3341BD1A-0692-40E6-A95C-13B7F5646A98}" destId="{F266AA0A-5F09-4F71-A59F-017008799ACC}" srcOrd="0" destOrd="0" presId="urn:microsoft.com/office/officeart/2005/8/layout/process5"/>
    <dgm:cxn modelId="{BD709476-AC84-4A09-8BA4-260B8D59EA1C}" type="presOf" srcId="{18E73EA2-0123-430F-B6C6-28FBCB09C249}" destId="{EA5E938F-F2B1-4384-8332-7290D0007632}" srcOrd="1" destOrd="0" presId="urn:microsoft.com/office/officeart/2005/8/layout/process5"/>
    <dgm:cxn modelId="{03576957-1575-4CFE-9E13-90AB5177806D}" type="presOf" srcId="{28C15450-6C3D-4AD8-809E-2C4285F84A1D}" destId="{83692147-420D-42F3-974F-7E0CE8C6553E}" srcOrd="0" destOrd="0" presId="urn:microsoft.com/office/officeart/2005/8/layout/process5"/>
    <dgm:cxn modelId="{EC63F858-52E8-4173-9946-164D688EBED8}" type="presOf" srcId="{18E73EA2-0123-430F-B6C6-28FBCB09C249}" destId="{7F2DA603-7D70-4484-A28A-0A938B6659FB}" srcOrd="0" destOrd="0" presId="urn:microsoft.com/office/officeart/2005/8/layout/process5"/>
    <dgm:cxn modelId="{17D35759-401B-4DC1-9D54-CC7EC1BC3DCB}" srcId="{1CD55B5C-3120-48E4-8798-B79A543201AB}" destId="{DAFB42A8-4586-42DD-94A3-51B01A72B724}" srcOrd="7" destOrd="0" parTransId="{A29D4195-7459-4E26-A177-503B1E79C538}" sibTransId="{37E2A6F2-E53B-43AF-97D4-54F8A717DA89}"/>
    <dgm:cxn modelId="{7176B77E-6FA1-486E-A26D-04D7FCF183CC}" srcId="{1CD55B5C-3120-48E4-8798-B79A543201AB}" destId="{0D32AE70-301F-474A-8D15-F691845241CD}" srcOrd="6" destOrd="0" parTransId="{CACE491C-C229-48FD-B718-5A8B9EDCAE88}" sibTransId="{973D04FC-17B6-4B39-A347-B898BCA29EAD}"/>
    <dgm:cxn modelId="{07951C85-39D0-4BE2-9667-B509CFAC2892}" srcId="{1CD55B5C-3120-48E4-8798-B79A543201AB}" destId="{11F23C00-98D4-437E-9FAA-2E9C0A20EA04}" srcOrd="0" destOrd="0" parTransId="{07EED9EA-A56D-4776-AB5C-ED2E0A912415}" sibTransId="{A44033FC-5F4B-4AE7-9CB2-47A41C013EDF}"/>
    <dgm:cxn modelId="{5C757288-0BCA-4310-A831-A8A620E4635B}" type="presOf" srcId="{37E2A6F2-E53B-43AF-97D4-54F8A717DA89}" destId="{8EF09872-F445-4668-9231-39F3FE552E83}" srcOrd="0" destOrd="0" presId="urn:microsoft.com/office/officeart/2005/8/layout/process5"/>
    <dgm:cxn modelId="{9B621494-3E3C-4DB8-A6D2-185D903EAB2D}" srcId="{1CD55B5C-3120-48E4-8798-B79A543201AB}" destId="{D9DD776A-E4F8-4A55-A117-F518183D8B4E}" srcOrd="3" destOrd="0" parTransId="{BA81B597-6B96-4FF0-BE09-8FFEBB745F80}" sibTransId="{28C15450-6C3D-4AD8-809E-2C4285F84A1D}"/>
    <dgm:cxn modelId="{7D9842A2-35B9-42F2-B682-F0174A5B1975}" type="presOf" srcId="{C38B5517-6675-4D57-8028-192FF97D1EAA}" destId="{E31EF7D5-1701-4EB8-A221-C057FF12ABA8}" srcOrd="1" destOrd="0" presId="urn:microsoft.com/office/officeart/2005/8/layout/process5"/>
    <dgm:cxn modelId="{35A12CA3-3DD1-4D14-9357-A724A7EC8D44}" type="presOf" srcId="{A44033FC-5F4B-4AE7-9CB2-47A41C013EDF}" destId="{15376230-74F7-4785-9EFF-244FDBAF8137}" srcOrd="1" destOrd="0" presId="urn:microsoft.com/office/officeart/2005/8/layout/process5"/>
    <dgm:cxn modelId="{1171D6AF-8759-4EEC-B8A5-A6238A999596}" type="presOf" srcId="{2B6B7780-2F73-442B-932B-37185D8CE7EC}" destId="{9616907E-460C-413F-A091-A9407F7A5958}" srcOrd="1" destOrd="0" presId="urn:microsoft.com/office/officeart/2005/8/layout/process5"/>
    <dgm:cxn modelId="{879FCCB0-7478-41D3-BD97-9EDAD1F935FE}" type="presOf" srcId="{37E2A6F2-E53B-43AF-97D4-54F8A717DA89}" destId="{23FAF06F-A48F-4AA2-8764-1FD12E212208}" srcOrd="1" destOrd="0" presId="urn:microsoft.com/office/officeart/2005/8/layout/process5"/>
    <dgm:cxn modelId="{8F5179B6-5967-4CEE-9A03-72548FAC0287}" type="presOf" srcId="{6940CC81-55B2-4B47-BBFB-F9954361C7EA}" destId="{8811ABF4-27F1-49B3-829D-07FA0158BE51}" srcOrd="0" destOrd="1" presId="urn:microsoft.com/office/officeart/2005/8/layout/process5"/>
    <dgm:cxn modelId="{DD6862B9-AAC7-4C7E-AF98-C6C239C05DBA}" srcId="{1CD55B5C-3120-48E4-8798-B79A543201AB}" destId="{3FFF3BC3-53C7-4DC7-9238-42AA345F32A3}" srcOrd="5" destOrd="0" parTransId="{E3B9084C-7AA9-48A6-A2B2-9BC2A9CDD9A0}" sibTransId="{18E73EA2-0123-430F-B6C6-28FBCB09C249}"/>
    <dgm:cxn modelId="{EB6DC1BA-7423-4845-9E13-6B90E915DCFF}" type="presOf" srcId="{7939DFC4-1A37-4661-A656-E56CF5B4ED02}" destId="{1312FEAD-EE6D-4FEE-9077-67845DEB2A12}" srcOrd="1" destOrd="0" presId="urn:microsoft.com/office/officeart/2005/8/layout/process5"/>
    <dgm:cxn modelId="{232942BB-B400-42A9-962D-A89C0B924EA1}" srcId="{1CD55B5C-3120-48E4-8798-B79A543201AB}" destId="{8F854BE6-CDDC-42D2-A95C-B3B6C5975543}" srcOrd="4" destOrd="0" parTransId="{CA3647B2-870F-4F0B-BE2E-3DF36F68653B}" sibTransId="{C38B5517-6675-4D57-8028-192FF97D1EAA}"/>
    <dgm:cxn modelId="{665D64BB-A6F1-4479-9A48-8ECBD480D8A5}" type="presOf" srcId="{7939DFC4-1A37-4661-A656-E56CF5B4ED02}" destId="{8EAC60C9-1285-4F11-84B6-7BA26DDDD16B}" srcOrd="0" destOrd="0" presId="urn:microsoft.com/office/officeart/2005/8/layout/process5"/>
    <dgm:cxn modelId="{98CEA3C3-BCC1-45FB-982A-81833C3C9F8D}" srcId="{1CD55B5C-3120-48E4-8798-B79A543201AB}" destId="{7F79AB57-2C37-4E05-B5D6-9FBDBEB538D8}" srcOrd="2" destOrd="0" parTransId="{85C2F758-F74C-4BB9-A862-30E9E1D3914E}" sibTransId="{7939DFC4-1A37-4661-A656-E56CF5B4ED02}"/>
    <dgm:cxn modelId="{C51A20C4-8240-45B9-AB21-912C4F68BAF9}" type="presOf" srcId="{A44033FC-5F4B-4AE7-9CB2-47A41C013EDF}" destId="{073AE56F-D2C3-4E44-8175-ECEDDF531AED}" srcOrd="0" destOrd="0" presId="urn:microsoft.com/office/officeart/2005/8/layout/process5"/>
    <dgm:cxn modelId="{5B540BC6-98C2-4430-A297-29F8D296FF7B}" srcId="{1CD55B5C-3120-48E4-8798-B79A543201AB}" destId="{5BA6AA27-E3C8-4DD6-BA69-5AE7B624DCB3}" srcOrd="1" destOrd="0" parTransId="{26B1483F-EF7A-4458-8581-927E2EA8BF22}" sibTransId="{2B6B7780-2F73-442B-932B-37185D8CE7EC}"/>
    <dgm:cxn modelId="{91D26CCF-AAEB-4234-AAEE-58A4A6FE7E9D}" type="presOf" srcId="{0D32AE70-301F-474A-8D15-F691845241CD}" destId="{A1E8BB3D-65DA-4A30-8F79-E2E5F5063D7F}" srcOrd="0" destOrd="0" presId="urn:microsoft.com/office/officeart/2005/8/layout/process5"/>
    <dgm:cxn modelId="{512007E0-34F7-468D-9890-3A9491E6F709}" type="presOf" srcId="{28C15450-6C3D-4AD8-809E-2C4285F84A1D}" destId="{C7ABA11D-09F0-42B5-A1F5-94BEA9763DDC}" srcOrd="1" destOrd="0" presId="urn:microsoft.com/office/officeart/2005/8/layout/process5"/>
    <dgm:cxn modelId="{68D64EE1-E5B2-4A16-AE0B-8A86EE26BB7A}" srcId="{11F23C00-98D4-437E-9FAA-2E9C0A20EA04}" destId="{6124D2BE-9CC7-4AB2-88B3-C22FCC1D3572}" srcOrd="0" destOrd="0" parTransId="{D0021230-589A-4B40-A49C-16E53A574CAA}" sibTransId="{6ACEA5CB-E958-4D7F-9BF8-B5225749B251}"/>
    <dgm:cxn modelId="{AFC8E4F2-5A6F-4344-A593-06B4CEF51521}" type="presOf" srcId="{1CD55B5C-3120-48E4-8798-B79A543201AB}" destId="{BCDAC589-35F8-4E26-85B7-C62AE0D33D97}" srcOrd="0" destOrd="0" presId="urn:microsoft.com/office/officeart/2005/8/layout/process5"/>
    <dgm:cxn modelId="{A9FED8FB-D716-4EA8-A96E-DDD3A897B56A}" type="presOf" srcId="{2B6B7780-2F73-442B-932B-37185D8CE7EC}" destId="{BB3110A9-96C1-45D3-BBB3-F2D7FD8AF09F}" srcOrd="0" destOrd="0" presId="urn:microsoft.com/office/officeart/2005/8/layout/process5"/>
    <dgm:cxn modelId="{42167CF9-9A06-4CD9-B900-6ACCFF425731}" type="presParOf" srcId="{BCDAC589-35F8-4E26-85B7-C62AE0D33D97}" destId="{6C673043-CFA6-4434-B4A6-E47EBBFCC18B}" srcOrd="0" destOrd="0" presId="urn:microsoft.com/office/officeart/2005/8/layout/process5"/>
    <dgm:cxn modelId="{A49CE38E-79F7-44FA-B8BD-7064CA2C79FB}" type="presParOf" srcId="{BCDAC589-35F8-4E26-85B7-C62AE0D33D97}" destId="{073AE56F-D2C3-4E44-8175-ECEDDF531AED}" srcOrd="1" destOrd="0" presId="urn:microsoft.com/office/officeart/2005/8/layout/process5"/>
    <dgm:cxn modelId="{514F386D-B2F6-4F13-9E9D-941E480CCB76}" type="presParOf" srcId="{073AE56F-D2C3-4E44-8175-ECEDDF531AED}" destId="{15376230-74F7-4785-9EFF-244FDBAF8137}" srcOrd="0" destOrd="0" presId="urn:microsoft.com/office/officeart/2005/8/layout/process5"/>
    <dgm:cxn modelId="{B56FEAF7-9D69-4D4A-91AA-AD91C6431074}" type="presParOf" srcId="{BCDAC589-35F8-4E26-85B7-C62AE0D33D97}" destId="{8FC32C2E-B719-4857-9E6F-34353219C01E}" srcOrd="2" destOrd="0" presId="urn:microsoft.com/office/officeart/2005/8/layout/process5"/>
    <dgm:cxn modelId="{76DB65F7-4A2B-485F-B4F2-68867CBC62BD}" type="presParOf" srcId="{BCDAC589-35F8-4E26-85B7-C62AE0D33D97}" destId="{BB3110A9-96C1-45D3-BBB3-F2D7FD8AF09F}" srcOrd="3" destOrd="0" presId="urn:microsoft.com/office/officeart/2005/8/layout/process5"/>
    <dgm:cxn modelId="{7D549E19-D8B0-4D85-8BBA-8CFB72D99D99}" type="presParOf" srcId="{BB3110A9-96C1-45D3-BBB3-F2D7FD8AF09F}" destId="{9616907E-460C-413F-A091-A9407F7A5958}" srcOrd="0" destOrd="0" presId="urn:microsoft.com/office/officeart/2005/8/layout/process5"/>
    <dgm:cxn modelId="{FE114DDC-A94F-45CC-97DE-822C6D3042E7}" type="presParOf" srcId="{BCDAC589-35F8-4E26-85B7-C62AE0D33D97}" destId="{BDEB6F6C-8CF9-4A5A-830B-DB6499122BAF}" srcOrd="4" destOrd="0" presId="urn:microsoft.com/office/officeart/2005/8/layout/process5"/>
    <dgm:cxn modelId="{CFC2B0DE-C1E7-4148-9BA3-F681BB7C1E25}" type="presParOf" srcId="{BCDAC589-35F8-4E26-85B7-C62AE0D33D97}" destId="{8EAC60C9-1285-4F11-84B6-7BA26DDDD16B}" srcOrd="5" destOrd="0" presId="urn:microsoft.com/office/officeart/2005/8/layout/process5"/>
    <dgm:cxn modelId="{22C0D072-6833-4278-ADFC-28CA3F238D36}" type="presParOf" srcId="{8EAC60C9-1285-4F11-84B6-7BA26DDDD16B}" destId="{1312FEAD-EE6D-4FEE-9077-67845DEB2A12}" srcOrd="0" destOrd="0" presId="urn:microsoft.com/office/officeart/2005/8/layout/process5"/>
    <dgm:cxn modelId="{FFB4786B-AE79-4E90-A552-E85B2D33FC94}" type="presParOf" srcId="{BCDAC589-35F8-4E26-85B7-C62AE0D33D97}" destId="{4EEC018B-330A-4109-B489-FEC30300B72E}" srcOrd="6" destOrd="0" presId="urn:microsoft.com/office/officeart/2005/8/layout/process5"/>
    <dgm:cxn modelId="{577B3832-2917-44EE-9484-6D9A8CEB6DB5}" type="presParOf" srcId="{BCDAC589-35F8-4E26-85B7-C62AE0D33D97}" destId="{83692147-420D-42F3-974F-7E0CE8C6553E}" srcOrd="7" destOrd="0" presId="urn:microsoft.com/office/officeart/2005/8/layout/process5"/>
    <dgm:cxn modelId="{70E87588-5390-47A4-8DF1-F63792849AF8}" type="presParOf" srcId="{83692147-420D-42F3-974F-7E0CE8C6553E}" destId="{C7ABA11D-09F0-42B5-A1F5-94BEA9763DDC}" srcOrd="0" destOrd="0" presId="urn:microsoft.com/office/officeart/2005/8/layout/process5"/>
    <dgm:cxn modelId="{331D6909-ACD2-42FE-AB7D-8A29134CD453}" type="presParOf" srcId="{BCDAC589-35F8-4E26-85B7-C62AE0D33D97}" destId="{4A0C4C03-F021-4C12-A092-B934A5496820}" srcOrd="8" destOrd="0" presId="urn:microsoft.com/office/officeart/2005/8/layout/process5"/>
    <dgm:cxn modelId="{ED8240A9-371B-49C5-A846-46D5A2776A0A}" type="presParOf" srcId="{BCDAC589-35F8-4E26-85B7-C62AE0D33D97}" destId="{92537FC6-D243-4EF4-B54A-79546A84FFFF}" srcOrd="9" destOrd="0" presId="urn:microsoft.com/office/officeart/2005/8/layout/process5"/>
    <dgm:cxn modelId="{4D0DF807-CA72-4365-AA0D-56515A3EDBFA}" type="presParOf" srcId="{92537FC6-D243-4EF4-B54A-79546A84FFFF}" destId="{E31EF7D5-1701-4EB8-A221-C057FF12ABA8}" srcOrd="0" destOrd="0" presId="urn:microsoft.com/office/officeart/2005/8/layout/process5"/>
    <dgm:cxn modelId="{99810591-7180-4AA6-B13D-4C433CFA7152}" type="presParOf" srcId="{BCDAC589-35F8-4E26-85B7-C62AE0D33D97}" destId="{8811ABF4-27F1-49B3-829D-07FA0158BE51}" srcOrd="10" destOrd="0" presId="urn:microsoft.com/office/officeart/2005/8/layout/process5"/>
    <dgm:cxn modelId="{DB1CE09B-6E81-4C3C-A821-FF9D4589CE04}" type="presParOf" srcId="{BCDAC589-35F8-4E26-85B7-C62AE0D33D97}" destId="{7F2DA603-7D70-4484-A28A-0A938B6659FB}" srcOrd="11" destOrd="0" presId="urn:microsoft.com/office/officeart/2005/8/layout/process5"/>
    <dgm:cxn modelId="{42BD2CF4-A962-428E-A97E-5B692441DDCE}" type="presParOf" srcId="{7F2DA603-7D70-4484-A28A-0A938B6659FB}" destId="{EA5E938F-F2B1-4384-8332-7290D0007632}" srcOrd="0" destOrd="0" presId="urn:microsoft.com/office/officeart/2005/8/layout/process5"/>
    <dgm:cxn modelId="{4F030EE6-84DD-4931-B174-CCE28A5A1623}" type="presParOf" srcId="{BCDAC589-35F8-4E26-85B7-C62AE0D33D97}" destId="{A1E8BB3D-65DA-4A30-8F79-E2E5F5063D7F}" srcOrd="12" destOrd="0" presId="urn:microsoft.com/office/officeart/2005/8/layout/process5"/>
    <dgm:cxn modelId="{3C9862AB-458C-4160-BDDE-36F350813CF1}" type="presParOf" srcId="{BCDAC589-35F8-4E26-85B7-C62AE0D33D97}" destId="{D01A584B-BBDB-4424-8B46-3DFC7B4F8B2D}" srcOrd="13" destOrd="0" presId="urn:microsoft.com/office/officeart/2005/8/layout/process5"/>
    <dgm:cxn modelId="{DCDBFE27-549F-4EC8-89C2-D1BA50496097}" type="presParOf" srcId="{D01A584B-BBDB-4424-8B46-3DFC7B4F8B2D}" destId="{A1F309DF-3D91-4947-BB9C-D234049FE6B4}" srcOrd="0" destOrd="0" presId="urn:microsoft.com/office/officeart/2005/8/layout/process5"/>
    <dgm:cxn modelId="{DFA22BAB-ED60-4FC1-BF1D-EBCD025EC1F5}" type="presParOf" srcId="{BCDAC589-35F8-4E26-85B7-C62AE0D33D97}" destId="{94756785-A409-4BF2-ACA5-A102710DB9AC}" srcOrd="14" destOrd="0" presId="urn:microsoft.com/office/officeart/2005/8/layout/process5"/>
    <dgm:cxn modelId="{95A497FE-A46B-43FB-AD92-B2849FBFFDE3}" type="presParOf" srcId="{BCDAC589-35F8-4E26-85B7-C62AE0D33D97}" destId="{8EF09872-F445-4668-9231-39F3FE552E83}" srcOrd="15" destOrd="0" presId="urn:microsoft.com/office/officeart/2005/8/layout/process5"/>
    <dgm:cxn modelId="{29CDE2C5-8E13-4FF6-9195-1C49D32167F8}" type="presParOf" srcId="{8EF09872-F445-4668-9231-39F3FE552E83}" destId="{23FAF06F-A48F-4AA2-8764-1FD12E212208}" srcOrd="0" destOrd="0" presId="urn:microsoft.com/office/officeart/2005/8/layout/process5"/>
    <dgm:cxn modelId="{C283F83F-4544-4930-ABEC-41E067631E55}" type="presParOf" srcId="{BCDAC589-35F8-4E26-85B7-C62AE0D33D97}" destId="{F266AA0A-5F09-4F71-A59F-017008799ACC}" srcOrd="1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673043-CFA6-4434-B4A6-E47EBBFCC18B}">
      <dsp:nvSpPr>
        <dsp:cNvPr id="0" name=""/>
        <dsp:cNvSpPr/>
      </dsp:nvSpPr>
      <dsp:spPr>
        <a:xfrm>
          <a:off x="863261" y="1200"/>
          <a:ext cx="1505435" cy="903261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rPr>
            <a:t>Distribute Notice of Preparation and Initial Study      (June 4, 2024)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rPr>
            <a:t> 30-Day Review Period</a:t>
          </a:r>
        </a:p>
      </dsp:txBody>
      <dsp:txXfrm>
        <a:off x="889717" y="27656"/>
        <a:ext cx="1452523" cy="850349"/>
      </dsp:txXfrm>
    </dsp:sp>
    <dsp:sp modelId="{073AE56F-D2C3-4E44-8175-ECEDDF531AED}">
      <dsp:nvSpPr>
        <dsp:cNvPr id="0" name=""/>
        <dsp:cNvSpPr/>
      </dsp:nvSpPr>
      <dsp:spPr>
        <a:xfrm rot="21598689">
          <a:off x="2501214" y="265758"/>
          <a:ext cx="319248" cy="373347"/>
        </a:xfrm>
        <a:prstGeom prst="rightArrow">
          <a:avLst>
            <a:gd name="adj1" fmla="val 60000"/>
            <a:gd name="adj2" fmla="val 50000"/>
          </a:avLst>
        </a:prstGeom>
        <a:solidFill>
          <a:srgbClr val="7F7F7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</dsp:txBody>
      <dsp:txXfrm>
        <a:off x="2501214" y="340445"/>
        <a:ext cx="223474" cy="224009"/>
      </dsp:txXfrm>
    </dsp:sp>
    <dsp:sp modelId="{8FC32C2E-B719-4857-9E6F-34353219C01E}">
      <dsp:nvSpPr>
        <dsp:cNvPr id="0" name=""/>
        <dsp:cNvSpPr/>
      </dsp:nvSpPr>
      <dsp:spPr>
        <a:xfrm>
          <a:off x="2971051" y="396"/>
          <a:ext cx="1505435" cy="903261"/>
        </a:xfrm>
        <a:prstGeom prst="roundRect">
          <a:avLst>
            <a:gd name="adj" fmla="val 10000"/>
          </a:avLst>
        </a:prstGeom>
        <a:solidFill>
          <a:schemeClr val="accent6"/>
        </a:solidFill>
        <a:ln w="76200" cap="flat" cmpd="sng" algn="ctr">
          <a:solidFill>
            <a:schemeClr val="tx1">
              <a:lumMod val="95000"/>
              <a:lumOff val="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rPr>
            <a:t>Scoping Meeting (June 12, 2024) </a:t>
          </a:r>
        </a:p>
      </dsp:txBody>
      <dsp:txXfrm>
        <a:off x="2997507" y="26852"/>
        <a:ext cx="1452523" cy="850349"/>
      </dsp:txXfrm>
    </dsp:sp>
    <dsp:sp modelId="{BB3110A9-96C1-45D3-BBB3-F2D7FD8AF09F}">
      <dsp:nvSpPr>
        <dsp:cNvPr id="0" name=""/>
        <dsp:cNvSpPr/>
      </dsp:nvSpPr>
      <dsp:spPr>
        <a:xfrm rot="1311">
          <a:off x="4608925" y="265751"/>
          <a:ext cx="319056" cy="373347"/>
        </a:xfrm>
        <a:prstGeom prst="rightArrow">
          <a:avLst>
            <a:gd name="adj1" fmla="val 60000"/>
            <a:gd name="adj2" fmla="val 50000"/>
          </a:avLst>
        </a:prstGeom>
        <a:solidFill>
          <a:schemeClr val="tx1">
            <a:lumMod val="50000"/>
            <a:lumOff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</dsp:txBody>
      <dsp:txXfrm>
        <a:off x="4608925" y="340402"/>
        <a:ext cx="223339" cy="224009"/>
      </dsp:txXfrm>
    </dsp:sp>
    <dsp:sp modelId="{BDEB6F6C-8CF9-4A5A-830B-DB6499122BAF}">
      <dsp:nvSpPr>
        <dsp:cNvPr id="0" name=""/>
        <dsp:cNvSpPr/>
      </dsp:nvSpPr>
      <dsp:spPr>
        <a:xfrm>
          <a:off x="5078480" y="1200"/>
          <a:ext cx="1505435" cy="903261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rPr>
            <a:t>End of NOP Public Comment Period (July 5, 2024)</a:t>
          </a:r>
        </a:p>
      </dsp:txBody>
      <dsp:txXfrm>
        <a:off x="5104936" y="27656"/>
        <a:ext cx="1452523" cy="850349"/>
      </dsp:txXfrm>
    </dsp:sp>
    <dsp:sp modelId="{8EAC60C9-1285-4F11-84B6-7BA26DDDD16B}">
      <dsp:nvSpPr>
        <dsp:cNvPr id="0" name=""/>
        <dsp:cNvSpPr/>
      </dsp:nvSpPr>
      <dsp:spPr>
        <a:xfrm rot="5400000">
          <a:off x="5671621" y="1009841"/>
          <a:ext cx="319152" cy="373347"/>
        </a:xfrm>
        <a:prstGeom prst="rightArrow">
          <a:avLst>
            <a:gd name="adj1" fmla="val 60000"/>
            <a:gd name="adj2" fmla="val 50000"/>
          </a:avLst>
        </a:prstGeom>
        <a:solidFill>
          <a:srgbClr val="7F7F7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</dsp:txBody>
      <dsp:txXfrm rot="-5400000">
        <a:off x="5719193" y="1036938"/>
        <a:ext cx="224009" cy="223406"/>
      </dsp:txXfrm>
    </dsp:sp>
    <dsp:sp modelId="{4EEC018B-330A-4109-B489-FEC30300B72E}">
      <dsp:nvSpPr>
        <dsp:cNvPr id="0" name=""/>
        <dsp:cNvSpPr/>
      </dsp:nvSpPr>
      <dsp:spPr>
        <a:xfrm>
          <a:off x="5078480" y="1506635"/>
          <a:ext cx="1505435" cy="903261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rPr>
            <a:t>Prepare Draft EIR</a:t>
          </a:r>
        </a:p>
      </dsp:txBody>
      <dsp:txXfrm>
        <a:off x="5104936" y="1533091"/>
        <a:ext cx="1452523" cy="850349"/>
      </dsp:txXfrm>
    </dsp:sp>
    <dsp:sp modelId="{83692147-420D-42F3-974F-7E0CE8C6553E}">
      <dsp:nvSpPr>
        <dsp:cNvPr id="0" name=""/>
        <dsp:cNvSpPr/>
      </dsp:nvSpPr>
      <dsp:spPr>
        <a:xfrm rot="10800000">
          <a:off x="4626849" y="1771592"/>
          <a:ext cx="319152" cy="373347"/>
        </a:xfrm>
        <a:prstGeom prst="rightArrow">
          <a:avLst>
            <a:gd name="adj1" fmla="val 60000"/>
            <a:gd name="adj2" fmla="val 50000"/>
          </a:avLst>
        </a:prstGeom>
        <a:solidFill>
          <a:schemeClr val="tx1">
            <a:lumMod val="50000"/>
            <a:lumOff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</dsp:txBody>
      <dsp:txXfrm rot="10800000">
        <a:off x="4722595" y="1846261"/>
        <a:ext cx="223406" cy="224009"/>
      </dsp:txXfrm>
    </dsp:sp>
    <dsp:sp modelId="{4A0C4C03-F021-4C12-A092-B934A5496820}">
      <dsp:nvSpPr>
        <dsp:cNvPr id="0" name=""/>
        <dsp:cNvSpPr/>
      </dsp:nvSpPr>
      <dsp:spPr>
        <a:xfrm>
          <a:off x="2970870" y="1506635"/>
          <a:ext cx="1505435" cy="903261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rPr>
            <a:t>Publication of Notice of Availability and Draft EIR </a:t>
          </a:r>
        </a:p>
      </dsp:txBody>
      <dsp:txXfrm>
        <a:off x="2997326" y="1533091"/>
        <a:ext cx="1452523" cy="850349"/>
      </dsp:txXfrm>
    </dsp:sp>
    <dsp:sp modelId="{92537FC6-D243-4EF4-B54A-79546A84FFFF}">
      <dsp:nvSpPr>
        <dsp:cNvPr id="0" name=""/>
        <dsp:cNvSpPr/>
      </dsp:nvSpPr>
      <dsp:spPr>
        <a:xfrm rot="10825575">
          <a:off x="2553740" y="1763985"/>
          <a:ext cx="294777" cy="373347"/>
        </a:xfrm>
        <a:prstGeom prst="rightArrow">
          <a:avLst>
            <a:gd name="adj1" fmla="val 60000"/>
            <a:gd name="adj2" fmla="val 50000"/>
          </a:avLst>
        </a:prstGeom>
        <a:solidFill>
          <a:schemeClr val="tx1">
            <a:lumMod val="50000"/>
            <a:lumOff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</dsp:txBody>
      <dsp:txXfrm rot="10800000">
        <a:off x="2642172" y="1838983"/>
        <a:ext cx="206344" cy="224009"/>
      </dsp:txXfrm>
    </dsp:sp>
    <dsp:sp modelId="{8811ABF4-27F1-49B3-829D-07FA0158BE51}">
      <dsp:nvSpPr>
        <dsp:cNvPr id="0" name=""/>
        <dsp:cNvSpPr/>
      </dsp:nvSpPr>
      <dsp:spPr>
        <a:xfrm>
          <a:off x="909267" y="1491298"/>
          <a:ext cx="1505435" cy="903261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rPr>
            <a:t>Draft EIR Public Comment Period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rPr>
            <a:t>45-day Review Period</a:t>
          </a:r>
        </a:p>
      </dsp:txBody>
      <dsp:txXfrm>
        <a:off x="935723" y="1517754"/>
        <a:ext cx="1452523" cy="850349"/>
      </dsp:txXfrm>
    </dsp:sp>
    <dsp:sp modelId="{7F2DA603-7D70-4484-A28A-0A938B6659FB}">
      <dsp:nvSpPr>
        <dsp:cNvPr id="0" name=""/>
        <dsp:cNvSpPr/>
      </dsp:nvSpPr>
      <dsp:spPr>
        <a:xfrm rot="5400000">
          <a:off x="1475547" y="2507378"/>
          <a:ext cx="327430" cy="373347"/>
        </a:xfrm>
        <a:prstGeom prst="rightArrow">
          <a:avLst>
            <a:gd name="adj1" fmla="val 60000"/>
            <a:gd name="adj2" fmla="val 50000"/>
          </a:avLst>
        </a:prstGeom>
        <a:solidFill>
          <a:schemeClr val="tx1">
            <a:lumMod val="50000"/>
            <a:lumOff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</dsp:txBody>
      <dsp:txXfrm rot="-5400000">
        <a:off x="1527258" y="2530337"/>
        <a:ext cx="224009" cy="229201"/>
      </dsp:txXfrm>
    </dsp:sp>
    <dsp:sp modelId="{A1E8BB3D-65DA-4A30-8F79-E2E5F5063D7F}">
      <dsp:nvSpPr>
        <dsp:cNvPr id="0" name=""/>
        <dsp:cNvSpPr/>
      </dsp:nvSpPr>
      <dsp:spPr>
        <a:xfrm>
          <a:off x="863261" y="3012070"/>
          <a:ext cx="1505435" cy="903261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rPr>
            <a:t>Prepare Final EIR </a:t>
          </a:r>
        </a:p>
      </dsp:txBody>
      <dsp:txXfrm>
        <a:off x="889717" y="3038526"/>
        <a:ext cx="1452523" cy="850349"/>
      </dsp:txXfrm>
    </dsp:sp>
    <dsp:sp modelId="{D01A584B-BBDB-4424-8B46-3DFC7B4F8B2D}">
      <dsp:nvSpPr>
        <dsp:cNvPr id="0" name=""/>
        <dsp:cNvSpPr/>
      </dsp:nvSpPr>
      <dsp:spPr>
        <a:xfrm>
          <a:off x="2501175" y="3277027"/>
          <a:ext cx="319152" cy="373347"/>
        </a:xfrm>
        <a:prstGeom prst="rightArrow">
          <a:avLst>
            <a:gd name="adj1" fmla="val 60000"/>
            <a:gd name="adj2" fmla="val 50000"/>
          </a:avLst>
        </a:prstGeom>
        <a:solidFill>
          <a:schemeClr val="tx1">
            <a:lumMod val="50000"/>
            <a:lumOff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</dsp:txBody>
      <dsp:txXfrm>
        <a:off x="2501175" y="3351696"/>
        <a:ext cx="223406" cy="224009"/>
      </dsp:txXfrm>
    </dsp:sp>
    <dsp:sp modelId="{94756785-A409-4BF2-ACA5-A102710DB9AC}">
      <dsp:nvSpPr>
        <dsp:cNvPr id="0" name=""/>
        <dsp:cNvSpPr/>
      </dsp:nvSpPr>
      <dsp:spPr>
        <a:xfrm>
          <a:off x="2970870" y="3012070"/>
          <a:ext cx="1505435" cy="903261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rPr>
            <a:t>Public Hearings</a:t>
          </a:r>
        </a:p>
      </dsp:txBody>
      <dsp:txXfrm>
        <a:off x="2997326" y="3038526"/>
        <a:ext cx="1452523" cy="850349"/>
      </dsp:txXfrm>
    </dsp:sp>
    <dsp:sp modelId="{8EF09872-F445-4668-9231-39F3FE552E83}">
      <dsp:nvSpPr>
        <dsp:cNvPr id="0" name=""/>
        <dsp:cNvSpPr/>
      </dsp:nvSpPr>
      <dsp:spPr>
        <a:xfrm>
          <a:off x="4608784" y="3277027"/>
          <a:ext cx="319152" cy="373347"/>
        </a:xfrm>
        <a:prstGeom prst="rightArrow">
          <a:avLst>
            <a:gd name="adj1" fmla="val 60000"/>
            <a:gd name="adj2" fmla="val 50000"/>
          </a:avLst>
        </a:prstGeom>
        <a:solidFill>
          <a:schemeClr val="tx1">
            <a:lumMod val="50000"/>
            <a:lumOff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</dsp:txBody>
      <dsp:txXfrm>
        <a:off x="4608784" y="3351696"/>
        <a:ext cx="223406" cy="224009"/>
      </dsp:txXfrm>
    </dsp:sp>
    <dsp:sp modelId="{F266AA0A-5F09-4F71-A59F-017008799ACC}">
      <dsp:nvSpPr>
        <dsp:cNvPr id="0" name=""/>
        <dsp:cNvSpPr/>
      </dsp:nvSpPr>
      <dsp:spPr>
        <a:xfrm>
          <a:off x="5078480" y="3012070"/>
          <a:ext cx="1505435" cy="903261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rPr>
            <a:t>Formal City Decision</a:t>
          </a:r>
        </a:p>
      </dsp:txBody>
      <dsp:txXfrm>
        <a:off x="5104936" y="3038526"/>
        <a:ext cx="1452523" cy="8503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0449443-18B8-A24A-9B58-5243EE010D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AA25CB-BF72-A64B-B870-6626190EC1D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CAD058B-C956-0A42-92BB-774652F7BAFD}" type="datetimeFigureOut">
              <a:rPr lang="en-US" smtClean="0"/>
              <a:t>6/14/2024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74E392-B418-C046-8E2A-31212F5DD90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DF8430-F917-3145-952B-53F7B48CEE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DBCD74A-4663-6C47-86F4-1047CB4386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2047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205963E-F24F-4090-9A35-1912A5CEEDF2}" type="datetimeFigureOut">
              <a:rPr lang="en-US" smtClean="0"/>
              <a:t>6/14/2024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2B280D0-E8C2-4169-A731-39377B2A68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8993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280D0-E8C2-4169-A731-39377B2A687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0279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endParaRPr lang="en-US" b="0" u="none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280D0-E8C2-4169-A731-39377B2A687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4835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endParaRPr lang="en-US" b="0" u="none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280D0-E8C2-4169-A731-39377B2A687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445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280D0-E8C2-4169-A731-39377B2A687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8859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280D0-E8C2-4169-A731-39377B2A687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6571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280D0-E8C2-4169-A731-39377B2A687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8689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280D0-E8C2-4169-A731-39377B2A687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2575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280D0-E8C2-4169-A731-39377B2A687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6237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280D0-E8C2-4169-A731-39377B2A6877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0993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280D0-E8C2-4169-A731-39377B2A687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0450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280D0-E8C2-4169-A731-39377B2A6877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518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280D0-E8C2-4169-A731-39377B2A687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619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endParaRPr lang="en-US" baseline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280D0-E8C2-4169-A731-39377B2A687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719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280D0-E8C2-4169-A731-39377B2A687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657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280D0-E8C2-4169-A731-39377B2A687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9983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280D0-E8C2-4169-A731-39377B2A687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2124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280D0-E8C2-4169-A731-39377B2A687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0284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280D0-E8C2-4169-A731-39377B2A687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2306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280D0-E8C2-4169-A731-39377B2A687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336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96F4889-44DF-AB47-A11B-D406630C7452}"/>
              </a:ext>
            </a:extLst>
          </p:cNvPr>
          <p:cNvCxnSpPr>
            <a:cxnSpLocks/>
          </p:cNvCxnSpPr>
          <p:nvPr userDrawn="1"/>
        </p:nvCxnSpPr>
        <p:spPr>
          <a:xfrm flipH="1">
            <a:off x="375685" y="429252"/>
            <a:ext cx="119762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FA4292A2-0BBC-DD4A-A382-E1A36ABDED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750" r="28041"/>
          <a:stretch/>
        </p:blipFill>
        <p:spPr>
          <a:xfrm>
            <a:off x="928464" y="3692279"/>
            <a:ext cx="7287071" cy="30147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734D35C-6F50-3349-B19E-2A91CF341C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4344" t="449" b="320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A0C38FD-6277-2144-AA5A-09884D8EF91F}"/>
              </a:ext>
            </a:extLst>
          </p:cNvPr>
          <p:cNvSpPr/>
          <p:nvPr userDrawn="1"/>
        </p:nvSpPr>
        <p:spPr>
          <a:xfrm>
            <a:off x="-1" y="0"/>
            <a:ext cx="9144000" cy="6858000"/>
          </a:xfrm>
          <a:prstGeom prst="rect">
            <a:avLst/>
          </a:prstGeom>
          <a:solidFill>
            <a:srgbClr val="F68C2C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0701754-400F-A94B-B4E9-9D27A90DF607}"/>
              </a:ext>
            </a:extLst>
          </p:cNvPr>
          <p:cNvSpPr/>
          <p:nvPr userDrawn="1"/>
        </p:nvSpPr>
        <p:spPr>
          <a:xfrm>
            <a:off x="0" y="0"/>
            <a:ext cx="4246179" cy="6868510"/>
          </a:xfrm>
          <a:prstGeom prst="rect">
            <a:avLst/>
          </a:prstGeom>
          <a:solidFill>
            <a:srgbClr val="F68C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C6BED6D-0405-E344-80ED-14C6B49E0A2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730880" y="355852"/>
            <a:ext cx="986401" cy="1314379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15BA9165-891F-9742-8B0E-99E802C995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1945" y="2738432"/>
            <a:ext cx="3394841" cy="2387600"/>
          </a:xfrm>
        </p:spPr>
        <p:txBody>
          <a:bodyPr>
            <a:noAutofit/>
          </a:bodyPr>
          <a:lstStyle>
            <a:lvl1pPr>
              <a:defRPr sz="64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en-US" dirty="0"/>
              <a:t>Insert Title Here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B5AD1A24-265A-A347-B148-B66E2153F4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1945" y="5328744"/>
            <a:ext cx="2911366" cy="94023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b="0" dirty="0">
                <a:solidFill>
                  <a:schemeClr val="bg1"/>
                </a:solidFill>
              </a:rPr>
              <a:t>Add Subtitle if Needed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11E41-1C1D-E142-B80D-C88EA15106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935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1962F4D-0DEC-964B-A6AB-FC216288F0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261" t="2124" r="3088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D787BCD-616A-804C-A098-F83BB07D0179}"/>
              </a:ext>
            </a:extLst>
          </p:cNvPr>
          <p:cNvSpPr/>
          <p:nvPr userDrawn="1"/>
        </p:nvSpPr>
        <p:spPr>
          <a:xfrm>
            <a:off x="0" y="3993931"/>
            <a:ext cx="9144000" cy="2228193"/>
          </a:xfrm>
          <a:prstGeom prst="rect">
            <a:avLst/>
          </a:prstGeom>
          <a:solidFill>
            <a:srgbClr val="F68C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245184-EF5D-3F4A-B4F9-7BE2F3ED3D71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68C2C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D7F5CE8-D924-1746-A84F-4158C5EC11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3168869"/>
            <a:ext cx="9143999" cy="2387600"/>
          </a:xfrm>
        </p:spPr>
        <p:txBody>
          <a:bodyPr anchor="b" anchorCtr="0">
            <a:normAutofit/>
          </a:bodyPr>
          <a:lstStyle>
            <a:lvl1pPr algn="ctr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sz="5400" dirty="0"/>
              <a:t>Section Break Title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11E41-1C1D-E142-B80D-C88EA15106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852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E40BB67-0C74-4F4D-9199-EA0B1B9F6F06}"/>
              </a:ext>
            </a:extLst>
          </p:cNvPr>
          <p:cNvSpPr/>
          <p:nvPr userDrawn="1"/>
        </p:nvSpPr>
        <p:spPr>
          <a:xfrm>
            <a:off x="4582180" y="-13450"/>
            <a:ext cx="4561820" cy="6871450"/>
          </a:xfrm>
          <a:prstGeom prst="rect">
            <a:avLst/>
          </a:prstGeom>
          <a:solidFill>
            <a:srgbClr val="F68C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1D073E5-DCD5-024B-B465-375C99C84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93955" y="763616"/>
            <a:ext cx="3628932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D81C99E-9331-A448-B92C-D228DB210E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93955" y="2290452"/>
            <a:ext cx="3628932" cy="3994085"/>
          </a:xfrm>
        </p:spPr>
        <p:txBody>
          <a:bodyPr>
            <a:normAutofit/>
          </a:bodyPr>
          <a:lstStyle>
            <a:lvl1pPr marL="228600" indent="-228600">
              <a:lnSpc>
                <a:spcPts val="2400"/>
              </a:lnSpc>
              <a:buClr>
                <a:srgbClr val="FED9A0"/>
              </a:buClr>
              <a:buSzPct val="100000"/>
              <a:buFont typeface="Wingdings" pitchFamily="2" charset="2"/>
              <a:buChar char="§"/>
              <a:defRPr sz="1800" baseline="0">
                <a:solidFill>
                  <a:schemeClr val="bg1"/>
                </a:solidFill>
              </a:defRPr>
            </a:lvl1pPr>
            <a:lvl2pPr marL="685800" indent="-228600">
              <a:buClr>
                <a:srgbClr val="F47028"/>
              </a:buClr>
              <a:buSzPct val="100000"/>
              <a:buFont typeface="Wingdings" pitchFamily="2" charset="2"/>
              <a:buChar char="§"/>
              <a:defRPr/>
            </a:lvl2pPr>
            <a:lvl3pPr marL="1143000" indent="-228600">
              <a:buClr>
                <a:srgbClr val="F47028"/>
              </a:buClr>
              <a:buSzPct val="100000"/>
              <a:buFont typeface="Wingdings" pitchFamily="2" charset="2"/>
              <a:buChar char="§"/>
              <a:defRPr/>
            </a:lvl3pPr>
            <a:lvl4pPr marL="1600200" indent="-228600">
              <a:buClr>
                <a:srgbClr val="F47028"/>
              </a:buClr>
              <a:buSzPct val="100000"/>
              <a:buFont typeface="Wingdings" pitchFamily="2" charset="2"/>
              <a:buChar char="§"/>
              <a:defRPr/>
            </a:lvl4pPr>
            <a:lvl5pPr marL="2057400" indent="-228600">
              <a:buClr>
                <a:srgbClr val="F47028"/>
              </a:buClr>
              <a:buSzPct val="100000"/>
              <a:buFont typeface="Wingdings" pitchFamily="2" charset="2"/>
              <a:buChar char="§"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maximus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a maximus dui </a:t>
            </a:r>
            <a:r>
              <a:rPr lang="en-US" dirty="0" err="1"/>
              <a:t>dignissim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Nam in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, vitae </a:t>
            </a:r>
            <a:r>
              <a:rPr lang="en-US" dirty="0" err="1"/>
              <a:t>commodo</a:t>
            </a:r>
            <a:r>
              <a:rPr lang="en-US" dirty="0"/>
              <a:t> dui.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D6E9271-AD40-BA4E-A612-140EA041718D}"/>
              </a:ext>
            </a:extLst>
          </p:cNvPr>
          <p:cNvCxnSpPr>
            <a:cxnSpLocks/>
          </p:cNvCxnSpPr>
          <p:nvPr userDrawn="1"/>
        </p:nvCxnSpPr>
        <p:spPr>
          <a:xfrm flipH="1">
            <a:off x="5093956" y="472699"/>
            <a:ext cx="362893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2AA57FEB-475B-BD40-A55D-63B311E4AB65}"/>
              </a:ext>
            </a:extLst>
          </p:cNvPr>
          <p:cNvSpPr/>
          <p:nvPr userDrawn="1"/>
        </p:nvSpPr>
        <p:spPr>
          <a:xfrm>
            <a:off x="467" y="2398816"/>
            <a:ext cx="4581713" cy="4459184"/>
          </a:xfrm>
          <a:prstGeom prst="rect">
            <a:avLst/>
          </a:prstGeom>
          <a:solidFill>
            <a:srgbClr val="FED9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2A8D86A-E8B0-D84E-994E-157B46D0606C}"/>
              </a:ext>
            </a:extLst>
          </p:cNvPr>
          <p:cNvSpPr/>
          <p:nvPr userDrawn="1"/>
        </p:nvSpPr>
        <p:spPr>
          <a:xfrm>
            <a:off x="0" y="-13449"/>
            <a:ext cx="457728" cy="2423984"/>
          </a:xfrm>
          <a:prstGeom prst="rect">
            <a:avLst/>
          </a:prstGeom>
          <a:solidFill>
            <a:srgbClr val="D72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7F356F-AD85-984E-A9AB-FDDDBB5ABD5B}"/>
              </a:ext>
            </a:extLst>
          </p:cNvPr>
          <p:cNvSpPr txBox="1"/>
          <p:nvPr userDrawn="1"/>
        </p:nvSpPr>
        <p:spPr>
          <a:xfrm rot="16200000">
            <a:off x="-575585" y="1131894"/>
            <a:ext cx="1684226" cy="23034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r>
              <a:rPr lang="en-US" sz="1000" b="0" spc="40" baseline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Los Angeles City Planning</a:t>
            </a:r>
          </a:p>
        </p:txBody>
      </p:sp>
      <p:sp>
        <p:nvSpPr>
          <p:cNvPr id="22" name="Picture Placeholder 19">
            <a:extLst>
              <a:ext uri="{FF2B5EF4-FFF2-40B4-BE49-F238E27FC236}">
                <a16:creationId xmlns:a16="http://schemas.microsoft.com/office/drawing/2014/main" id="{22372FA1-9ADA-3C4C-A82A-C4D4AB06A3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465" y="404953"/>
            <a:ext cx="4124715" cy="6048235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7311E41-1C1D-E142-B80D-C88EA15106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140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E40BB67-0C74-4F4D-9199-EA0B1B9F6F06}"/>
              </a:ext>
            </a:extLst>
          </p:cNvPr>
          <p:cNvSpPr/>
          <p:nvPr userDrawn="1"/>
        </p:nvSpPr>
        <p:spPr>
          <a:xfrm>
            <a:off x="0" y="-13450"/>
            <a:ext cx="4561820" cy="6871450"/>
          </a:xfrm>
          <a:prstGeom prst="rect">
            <a:avLst/>
          </a:prstGeom>
          <a:solidFill>
            <a:srgbClr val="F68C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D81C99E-9331-A448-B92C-D228DB210E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1775" y="2290452"/>
            <a:ext cx="3628932" cy="3994085"/>
          </a:xfrm>
        </p:spPr>
        <p:txBody>
          <a:bodyPr>
            <a:normAutofit/>
          </a:bodyPr>
          <a:lstStyle>
            <a:lvl1pPr marL="228600" indent="-228600">
              <a:lnSpc>
                <a:spcPts val="2400"/>
              </a:lnSpc>
              <a:buClr>
                <a:srgbClr val="FED9A0"/>
              </a:buClr>
              <a:buSzPct val="100000"/>
              <a:buFont typeface="Wingdings" pitchFamily="2" charset="2"/>
              <a:buChar char="§"/>
              <a:defRPr sz="1800" baseline="0">
                <a:solidFill>
                  <a:schemeClr val="bg1"/>
                </a:solidFill>
              </a:defRPr>
            </a:lvl1pPr>
            <a:lvl2pPr marL="685800" indent="-228600">
              <a:buClr>
                <a:srgbClr val="F47028"/>
              </a:buClr>
              <a:buSzPct val="100000"/>
              <a:buFont typeface="Wingdings" pitchFamily="2" charset="2"/>
              <a:buChar char="§"/>
              <a:defRPr/>
            </a:lvl2pPr>
            <a:lvl3pPr marL="1143000" indent="-228600">
              <a:buClr>
                <a:srgbClr val="F47028"/>
              </a:buClr>
              <a:buSzPct val="100000"/>
              <a:buFont typeface="Wingdings" pitchFamily="2" charset="2"/>
              <a:buChar char="§"/>
              <a:defRPr/>
            </a:lvl3pPr>
            <a:lvl4pPr marL="1600200" indent="-228600">
              <a:buClr>
                <a:srgbClr val="F47028"/>
              </a:buClr>
              <a:buSzPct val="100000"/>
              <a:buFont typeface="Wingdings" pitchFamily="2" charset="2"/>
              <a:buChar char="§"/>
              <a:defRPr/>
            </a:lvl4pPr>
            <a:lvl5pPr marL="2057400" indent="-228600">
              <a:buClr>
                <a:srgbClr val="F47028"/>
              </a:buClr>
              <a:buSzPct val="100000"/>
              <a:buFont typeface="Wingdings" pitchFamily="2" charset="2"/>
              <a:buChar char="§"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maximus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a maximus dui </a:t>
            </a:r>
            <a:r>
              <a:rPr lang="en-US" dirty="0" err="1"/>
              <a:t>dignissim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Nam in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, vitae </a:t>
            </a:r>
            <a:r>
              <a:rPr lang="en-US" dirty="0" err="1"/>
              <a:t>commodo</a:t>
            </a:r>
            <a:r>
              <a:rPr lang="en-US" dirty="0"/>
              <a:t> dui.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D6E9271-AD40-BA4E-A612-140EA041718D}"/>
              </a:ext>
            </a:extLst>
          </p:cNvPr>
          <p:cNvCxnSpPr>
            <a:cxnSpLocks/>
          </p:cNvCxnSpPr>
          <p:nvPr userDrawn="1"/>
        </p:nvCxnSpPr>
        <p:spPr>
          <a:xfrm flipH="1">
            <a:off x="511776" y="472699"/>
            <a:ext cx="362893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2AA57FEB-475B-BD40-A55D-63B311E4AB65}"/>
              </a:ext>
            </a:extLst>
          </p:cNvPr>
          <p:cNvSpPr/>
          <p:nvPr userDrawn="1"/>
        </p:nvSpPr>
        <p:spPr>
          <a:xfrm>
            <a:off x="4561820" y="2398816"/>
            <a:ext cx="4581713" cy="4459184"/>
          </a:xfrm>
          <a:prstGeom prst="rect">
            <a:avLst/>
          </a:prstGeom>
          <a:solidFill>
            <a:srgbClr val="FED9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2A8D86A-E8B0-D84E-994E-157B46D0606C}"/>
              </a:ext>
            </a:extLst>
          </p:cNvPr>
          <p:cNvSpPr/>
          <p:nvPr userDrawn="1"/>
        </p:nvSpPr>
        <p:spPr>
          <a:xfrm>
            <a:off x="8686273" y="-13448"/>
            <a:ext cx="457728" cy="2423984"/>
          </a:xfrm>
          <a:prstGeom prst="rect">
            <a:avLst/>
          </a:prstGeom>
          <a:solidFill>
            <a:srgbClr val="D72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7F356F-AD85-984E-A9AB-FDDDBB5ABD5B}"/>
              </a:ext>
            </a:extLst>
          </p:cNvPr>
          <p:cNvSpPr txBox="1"/>
          <p:nvPr userDrawn="1"/>
        </p:nvSpPr>
        <p:spPr>
          <a:xfrm rot="5400000">
            <a:off x="8057247" y="1131895"/>
            <a:ext cx="1684226" cy="23034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1000" b="0" spc="40" baseline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Los Angeles City Planning</a:t>
            </a:r>
          </a:p>
        </p:txBody>
      </p:sp>
      <p:sp>
        <p:nvSpPr>
          <p:cNvPr id="22" name="Picture Placeholder 19">
            <a:extLst>
              <a:ext uri="{FF2B5EF4-FFF2-40B4-BE49-F238E27FC236}">
                <a16:creationId xmlns:a16="http://schemas.microsoft.com/office/drawing/2014/main" id="{22372FA1-9ADA-3C4C-A82A-C4D4AB06A3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61820" y="404953"/>
            <a:ext cx="4124715" cy="6048235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7311E41-1C1D-E142-B80D-C88EA15106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189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E40BB67-0C74-4F4D-9199-EA0B1B9F6F06}"/>
              </a:ext>
            </a:extLst>
          </p:cNvPr>
          <p:cNvSpPr/>
          <p:nvPr userDrawn="1"/>
        </p:nvSpPr>
        <p:spPr>
          <a:xfrm>
            <a:off x="4582180" y="-13449"/>
            <a:ext cx="4561820" cy="6871450"/>
          </a:xfrm>
          <a:prstGeom prst="rect">
            <a:avLst/>
          </a:prstGeom>
          <a:solidFill>
            <a:srgbClr val="F68C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1D073E5-DCD5-024B-B465-375C99C84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93955" y="763616"/>
            <a:ext cx="3628932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D81C99E-9331-A448-B92C-D228DB210E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93955" y="2721207"/>
            <a:ext cx="3628932" cy="3731982"/>
          </a:xfrm>
        </p:spPr>
        <p:txBody>
          <a:bodyPr>
            <a:normAutofit/>
          </a:bodyPr>
          <a:lstStyle>
            <a:lvl1pPr marL="228600" indent="-228600">
              <a:lnSpc>
                <a:spcPts val="2400"/>
              </a:lnSpc>
              <a:buClr>
                <a:srgbClr val="FED9A0"/>
              </a:buClr>
              <a:buSzPct val="100000"/>
              <a:buFont typeface="Wingdings" pitchFamily="2" charset="2"/>
              <a:buChar char="§"/>
              <a:defRPr sz="1800" baseline="0">
                <a:solidFill>
                  <a:schemeClr val="bg1"/>
                </a:solidFill>
              </a:defRPr>
            </a:lvl1pPr>
            <a:lvl2pPr marL="685800" indent="-228600">
              <a:buClr>
                <a:srgbClr val="F47028"/>
              </a:buClr>
              <a:buSzPct val="100000"/>
              <a:buFont typeface="Wingdings" pitchFamily="2" charset="2"/>
              <a:buChar char="§"/>
              <a:defRPr/>
            </a:lvl2pPr>
            <a:lvl3pPr marL="1143000" indent="-228600">
              <a:buClr>
                <a:srgbClr val="F47028"/>
              </a:buClr>
              <a:buSzPct val="100000"/>
              <a:buFont typeface="Wingdings" pitchFamily="2" charset="2"/>
              <a:buChar char="§"/>
              <a:defRPr/>
            </a:lvl3pPr>
            <a:lvl4pPr marL="1600200" indent="-228600">
              <a:buClr>
                <a:srgbClr val="F47028"/>
              </a:buClr>
              <a:buSzPct val="100000"/>
              <a:buFont typeface="Wingdings" pitchFamily="2" charset="2"/>
              <a:buChar char="§"/>
              <a:defRPr/>
            </a:lvl4pPr>
            <a:lvl5pPr marL="2057400" indent="-228600">
              <a:buClr>
                <a:srgbClr val="F47028"/>
              </a:buClr>
              <a:buSzPct val="100000"/>
              <a:buFont typeface="Wingdings" pitchFamily="2" charset="2"/>
              <a:buChar char="§"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maximus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a maximus dui </a:t>
            </a:r>
            <a:r>
              <a:rPr lang="en-US" dirty="0" err="1"/>
              <a:t>dignissim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Nam in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, vitae </a:t>
            </a:r>
            <a:r>
              <a:rPr lang="en-US" dirty="0" err="1"/>
              <a:t>commodo</a:t>
            </a:r>
            <a:r>
              <a:rPr lang="en-US" dirty="0"/>
              <a:t> dui.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D6E9271-AD40-BA4E-A612-140EA041718D}"/>
              </a:ext>
            </a:extLst>
          </p:cNvPr>
          <p:cNvCxnSpPr>
            <a:cxnSpLocks/>
          </p:cNvCxnSpPr>
          <p:nvPr userDrawn="1"/>
        </p:nvCxnSpPr>
        <p:spPr>
          <a:xfrm flipH="1">
            <a:off x="5093956" y="472699"/>
            <a:ext cx="362893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2AA57FEB-475B-BD40-A55D-63B311E4AB65}"/>
              </a:ext>
            </a:extLst>
          </p:cNvPr>
          <p:cNvSpPr/>
          <p:nvPr userDrawn="1"/>
        </p:nvSpPr>
        <p:spPr>
          <a:xfrm>
            <a:off x="467" y="2398816"/>
            <a:ext cx="4581713" cy="4459184"/>
          </a:xfrm>
          <a:prstGeom prst="rect">
            <a:avLst/>
          </a:prstGeom>
          <a:solidFill>
            <a:srgbClr val="FED9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2A8D86A-E8B0-D84E-994E-157B46D0606C}"/>
              </a:ext>
            </a:extLst>
          </p:cNvPr>
          <p:cNvSpPr/>
          <p:nvPr userDrawn="1"/>
        </p:nvSpPr>
        <p:spPr>
          <a:xfrm>
            <a:off x="0" y="-13449"/>
            <a:ext cx="457728" cy="2423984"/>
          </a:xfrm>
          <a:prstGeom prst="rect">
            <a:avLst/>
          </a:prstGeom>
          <a:solidFill>
            <a:srgbClr val="D72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7F356F-AD85-984E-A9AB-FDDDBB5ABD5B}"/>
              </a:ext>
            </a:extLst>
          </p:cNvPr>
          <p:cNvSpPr txBox="1"/>
          <p:nvPr userDrawn="1"/>
        </p:nvSpPr>
        <p:spPr>
          <a:xfrm rot="16200000">
            <a:off x="-575585" y="1131894"/>
            <a:ext cx="1684226" cy="23034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r>
              <a:rPr lang="en-US" sz="1000" b="0" spc="40" baseline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Los Angeles City Planning</a:t>
            </a:r>
          </a:p>
        </p:txBody>
      </p:sp>
      <p:sp>
        <p:nvSpPr>
          <p:cNvPr id="22" name="Picture Placeholder 19">
            <a:extLst>
              <a:ext uri="{FF2B5EF4-FFF2-40B4-BE49-F238E27FC236}">
                <a16:creationId xmlns:a16="http://schemas.microsoft.com/office/drawing/2014/main" id="{22372FA1-9ADA-3C4C-A82A-C4D4AB06A3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465" y="404953"/>
            <a:ext cx="4124715" cy="6048235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A3A7F9B-DE61-134A-98C9-19C794EABC51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120048" y="2302860"/>
            <a:ext cx="3602840" cy="28791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 b="1">
                <a:solidFill>
                  <a:srgbClr val="FED9A0"/>
                </a:solidFill>
              </a:defRPr>
            </a:lvl1pPr>
            <a:lvl2pPr>
              <a:defRPr>
                <a:solidFill>
                  <a:srgbClr val="6D6E71"/>
                </a:solidFill>
              </a:defRPr>
            </a:lvl2pPr>
            <a:lvl3pPr>
              <a:defRPr>
                <a:solidFill>
                  <a:srgbClr val="6D6E71"/>
                </a:solidFill>
              </a:defRPr>
            </a:lvl3pPr>
            <a:lvl4pPr>
              <a:defRPr>
                <a:solidFill>
                  <a:srgbClr val="6D6E71"/>
                </a:solidFill>
              </a:defRPr>
            </a:lvl4pPr>
            <a:lvl5pPr>
              <a:defRPr>
                <a:solidFill>
                  <a:srgbClr val="6D6E7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7311E41-1C1D-E142-B80D-C88EA15106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62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E40BB67-0C74-4F4D-9199-EA0B1B9F6F06}"/>
              </a:ext>
            </a:extLst>
          </p:cNvPr>
          <p:cNvSpPr/>
          <p:nvPr userDrawn="1"/>
        </p:nvSpPr>
        <p:spPr>
          <a:xfrm>
            <a:off x="0" y="-13450"/>
            <a:ext cx="4561820" cy="6871450"/>
          </a:xfrm>
          <a:prstGeom prst="rect">
            <a:avLst/>
          </a:prstGeom>
          <a:solidFill>
            <a:srgbClr val="F68C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1D073E5-DCD5-024B-B465-375C99C84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775" y="763616"/>
            <a:ext cx="3628932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D6E9271-AD40-BA4E-A612-140EA041718D}"/>
              </a:ext>
            </a:extLst>
          </p:cNvPr>
          <p:cNvCxnSpPr>
            <a:cxnSpLocks/>
          </p:cNvCxnSpPr>
          <p:nvPr userDrawn="1"/>
        </p:nvCxnSpPr>
        <p:spPr>
          <a:xfrm flipH="1">
            <a:off x="511776" y="472699"/>
            <a:ext cx="362893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2AA57FEB-475B-BD40-A55D-63B311E4AB65}"/>
              </a:ext>
            </a:extLst>
          </p:cNvPr>
          <p:cNvSpPr/>
          <p:nvPr userDrawn="1"/>
        </p:nvSpPr>
        <p:spPr>
          <a:xfrm>
            <a:off x="4561820" y="2398816"/>
            <a:ext cx="4581713" cy="4459184"/>
          </a:xfrm>
          <a:prstGeom prst="rect">
            <a:avLst/>
          </a:prstGeom>
          <a:solidFill>
            <a:srgbClr val="FED9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2A8D86A-E8B0-D84E-994E-157B46D0606C}"/>
              </a:ext>
            </a:extLst>
          </p:cNvPr>
          <p:cNvSpPr/>
          <p:nvPr userDrawn="1"/>
        </p:nvSpPr>
        <p:spPr>
          <a:xfrm>
            <a:off x="8686273" y="-13448"/>
            <a:ext cx="457728" cy="2423984"/>
          </a:xfrm>
          <a:prstGeom prst="rect">
            <a:avLst/>
          </a:prstGeom>
          <a:solidFill>
            <a:srgbClr val="D72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7F356F-AD85-984E-A9AB-FDDDBB5ABD5B}"/>
              </a:ext>
            </a:extLst>
          </p:cNvPr>
          <p:cNvSpPr txBox="1"/>
          <p:nvPr userDrawn="1"/>
        </p:nvSpPr>
        <p:spPr>
          <a:xfrm rot="5400000">
            <a:off x="8057247" y="1131895"/>
            <a:ext cx="1684226" cy="23034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1000" b="0" spc="40" baseline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Los Angeles City Planning</a:t>
            </a:r>
          </a:p>
        </p:txBody>
      </p:sp>
      <p:sp>
        <p:nvSpPr>
          <p:cNvPr id="22" name="Picture Placeholder 19">
            <a:extLst>
              <a:ext uri="{FF2B5EF4-FFF2-40B4-BE49-F238E27FC236}">
                <a16:creationId xmlns:a16="http://schemas.microsoft.com/office/drawing/2014/main" id="{22372FA1-9ADA-3C4C-A82A-C4D4AB06A3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61820" y="404953"/>
            <a:ext cx="4124715" cy="6048235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8F9723E-4BF6-5D4F-8099-0CCFAD8531FD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511775" y="2721207"/>
            <a:ext cx="3628932" cy="3731982"/>
          </a:xfrm>
        </p:spPr>
        <p:txBody>
          <a:bodyPr>
            <a:normAutofit/>
          </a:bodyPr>
          <a:lstStyle>
            <a:lvl1pPr marL="228600" indent="-228600">
              <a:lnSpc>
                <a:spcPts val="2400"/>
              </a:lnSpc>
              <a:buClr>
                <a:srgbClr val="FED9A0"/>
              </a:buClr>
              <a:buSzPct val="100000"/>
              <a:buFont typeface="Wingdings" pitchFamily="2" charset="2"/>
              <a:buChar char="§"/>
              <a:defRPr sz="1800" baseline="0">
                <a:solidFill>
                  <a:schemeClr val="bg1"/>
                </a:solidFill>
              </a:defRPr>
            </a:lvl1pPr>
            <a:lvl2pPr marL="685800" indent="-228600">
              <a:buClr>
                <a:srgbClr val="F47028"/>
              </a:buClr>
              <a:buSzPct val="100000"/>
              <a:buFont typeface="Wingdings" pitchFamily="2" charset="2"/>
              <a:buChar char="§"/>
              <a:defRPr/>
            </a:lvl2pPr>
            <a:lvl3pPr marL="1143000" indent="-228600">
              <a:buClr>
                <a:srgbClr val="F47028"/>
              </a:buClr>
              <a:buSzPct val="100000"/>
              <a:buFont typeface="Wingdings" pitchFamily="2" charset="2"/>
              <a:buChar char="§"/>
              <a:defRPr/>
            </a:lvl3pPr>
            <a:lvl4pPr marL="1600200" indent="-228600">
              <a:buClr>
                <a:srgbClr val="F47028"/>
              </a:buClr>
              <a:buSzPct val="100000"/>
              <a:buFont typeface="Wingdings" pitchFamily="2" charset="2"/>
              <a:buChar char="§"/>
              <a:defRPr/>
            </a:lvl4pPr>
            <a:lvl5pPr marL="2057400" indent="-228600">
              <a:buClr>
                <a:srgbClr val="F47028"/>
              </a:buClr>
              <a:buSzPct val="100000"/>
              <a:buFont typeface="Wingdings" pitchFamily="2" charset="2"/>
              <a:buChar char="§"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maximus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a maximus dui </a:t>
            </a:r>
            <a:r>
              <a:rPr lang="en-US" dirty="0" err="1"/>
              <a:t>dignissim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Nam in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, vitae </a:t>
            </a:r>
            <a:r>
              <a:rPr lang="en-US" dirty="0" err="1"/>
              <a:t>commodo</a:t>
            </a:r>
            <a:r>
              <a:rPr lang="en-US" dirty="0"/>
              <a:t> dui.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37AA7B1-C6F2-8D46-91A1-E3373593468A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37868" y="2302860"/>
            <a:ext cx="3602840" cy="28791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 b="1">
                <a:solidFill>
                  <a:srgbClr val="FED9A0"/>
                </a:solidFill>
              </a:defRPr>
            </a:lvl1pPr>
            <a:lvl2pPr>
              <a:defRPr>
                <a:solidFill>
                  <a:srgbClr val="6D6E71"/>
                </a:solidFill>
              </a:defRPr>
            </a:lvl2pPr>
            <a:lvl3pPr>
              <a:defRPr>
                <a:solidFill>
                  <a:srgbClr val="6D6E71"/>
                </a:solidFill>
              </a:defRPr>
            </a:lvl3pPr>
            <a:lvl4pPr>
              <a:defRPr>
                <a:solidFill>
                  <a:srgbClr val="6D6E71"/>
                </a:solidFill>
              </a:defRPr>
            </a:lvl4pPr>
            <a:lvl5pPr>
              <a:defRPr>
                <a:solidFill>
                  <a:srgbClr val="6D6E7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7311E41-1C1D-E142-B80D-C88EA15106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216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3E8DA0A-B150-5241-9A57-EAD2600F947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4557" y="2313109"/>
            <a:ext cx="3881549" cy="4168165"/>
          </a:xfrm>
        </p:spPr>
        <p:txBody>
          <a:bodyPr>
            <a:normAutofit/>
          </a:bodyPr>
          <a:lstStyle>
            <a:lvl1pPr marL="228600" indent="-228600">
              <a:lnSpc>
                <a:spcPts val="2400"/>
              </a:lnSpc>
              <a:buClr>
                <a:srgbClr val="F4A72E"/>
              </a:buClr>
              <a:buSzPct val="100000"/>
              <a:buFont typeface="Wingdings" pitchFamily="2" charset="2"/>
              <a:buChar char="§"/>
              <a:defRPr sz="1800">
                <a:solidFill>
                  <a:srgbClr val="404040"/>
                </a:solidFill>
              </a:defRPr>
            </a:lvl1pPr>
            <a:lvl2pPr marL="685800" indent="-228600">
              <a:buClr>
                <a:srgbClr val="F47028"/>
              </a:buClr>
              <a:buSzPct val="100000"/>
              <a:buFont typeface="Wingdings" pitchFamily="2" charset="2"/>
              <a:buChar char="§"/>
              <a:defRPr/>
            </a:lvl2pPr>
            <a:lvl3pPr marL="1143000" indent="-228600">
              <a:buClr>
                <a:srgbClr val="F47028"/>
              </a:buClr>
              <a:buSzPct val="100000"/>
              <a:buFont typeface="Wingdings" pitchFamily="2" charset="2"/>
              <a:buChar char="§"/>
              <a:defRPr/>
            </a:lvl3pPr>
            <a:lvl4pPr marL="1600200" indent="-228600">
              <a:buClr>
                <a:srgbClr val="F47028"/>
              </a:buClr>
              <a:buSzPct val="100000"/>
              <a:buFont typeface="Wingdings" pitchFamily="2" charset="2"/>
              <a:buChar char="§"/>
              <a:defRPr/>
            </a:lvl4pPr>
            <a:lvl5pPr marL="2057400" indent="-228600">
              <a:buClr>
                <a:srgbClr val="F47028"/>
              </a:buClr>
              <a:buSzPct val="100000"/>
              <a:buFont typeface="Wingdings" pitchFamily="2" charset="2"/>
              <a:buChar char="§"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maximus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a maximus dui </a:t>
            </a:r>
            <a:r>
              <a:rPr lang="en-US" dirty="0" err="1"/>
              <a:t>dignissim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Nam in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, vitae </a:t>
            </a:r>
            <a:r>
              <a:rPr lang="en-US" dirty="0" err="1"/>
              <a:t>commodo</a:t>
            </a:r>
            <a:r>
              <a:rPr lang="en-US" dirty="0"/>
              <a:t> dui.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9B46174-83E7-434E-BB7F-CE4A809C357C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751208" y="2313109"/>
            <a:ext cx="3908235" cy="4168165"/>
          </a:xfrm>
        </p:spPr>
        <p:txBody>
          <a:bodyPr>
            <a:normAutofit/>
          </a:bodyPr>
          <a:lstStyle>
            <a:lvl1pPr marL="228600" indent="-228600">
              <a:lnSpc>
                <a:spcPts val="2400"/>
              </a:lnSpc>
              <a:buClr>
                <a:srgbClr val="F4A72E"/>
              </a:buClr>
              <a:buSzPct val="100000"/>
              <a:buFont typeface="Wingdings" pitchFamily="2" charset="2"/>
              <a:buChar char="§"/>
              <a:defRPr sz="1800">
                <a:solidFill>
                  <a:srgbClr val="404040"/>
                </a:solidFill>
              </a:defRPr>
            </a:lvl1pPr>
            <a:lvl2pPr marL="685800" indent="-228600">
              <a:buClr>
                <a:srgbClr val="F47028"/>
              </a:buClr>
              <a:buSzPct val="100000"/>
              <a:buFont typeface="Wingdings" pitchFamily="2" charset="2"/>
              <a:buChar char="§"/>
              <a:defRPr/>
            </a:lvl2pPr>
            <a:lvl3pPr marL="1143000" indent="-228600">
              <a:buClr>
                <a:srgbClr val="F47028"/>
              </a:buClr>
              <a:buSzPct val="100000"/>
              <a:buFont typeface="Wingdings" pitchFamily="2" charset="2"/>
              <a:buChar char="§"/>
              <a:defRPr/>
            </a:lvl3pPr>
            <a:lvl4pPr marL="1600200" indent="-228600">
              <a:buClr>
                <a:srgbClr val="F47028"/>
              </a:buClr>
              <a:buSzPct val="100000"/>
              <a:buFont typeface="Wingdings" pitchFamily="2" charset="2"/>
              <a:buChar char="§"/>
              <a:defRPr/>
            </a:lvl4pPr>
            <a:lvl5pPr marL="2057400" indent="-228600">
              <a:buClr>
                <a:srgbClr val="F47028"/>
              </a:buClr>
              <a:buSzPct val="100000"/>
              <a:buFont typeface="Wingdings" pitchFamily="2" charset="2"/>
              <a:buChar char="§"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maximus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a maximus dui </a:t>
            </a:r>
            <a:r>
              <a:rPr lang="en-US" dirty="0" err="1"/>
              <a:t>dignissim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Nam in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, vitae </a:t>
            </a:r>
            <a:r>
              <a:rPr lang="en-US" dirty="0" err="1"/>
              <a:t>commodo</a:t>
            </a:r>
            <a:r>
              <a:rPr lang="en-US" dirty="0"/>
              <a:t> dui.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53F96C-F9B8-EB42-8743-E02FB39C762F}"/>
              </a:ext>
            </a:extLst>
          </p:cNvPr>
          <p:cNvCxnSpPr>
            <a:cxnSpLocks/>
          </p:cNvCxnSpPr>
          <p:nvPr userDrawn="1"/>
        </p:nvCxnSpPr>
        <p:spPr>
          <a:xfrm flipH="1">
            <a:off x="487383" y="486148"/>
            <a:ext cx="5063836" cy="0"/>
          </a:xfrm>
          <a:prstGeom prst="line">
            <a:avLst/>
          </a:prstGeom>
          <a:ln w="38100">
            <a:solidFill>
              <a:srgbClr val="F4A7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CC5C9191-93EA-9B41-98D9-2DCB3C51E4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382" y="777065"/>
            <a:ext cx="8172061" cy="1325563"/>
          </a:xfrm>
        </p:spPr>
        <p:txBody>
          <a:bodyPr/>
          <a:lstStyle>
            <a:lvl1pPr>
              <a:defRPr b="1">
                <a:solidFill>
                  <a:srgbClr val="404040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C825AA-BBD4-F54B-9C7F-6E5E4D9503B0}"/>
              </a:ext>
            </a:extLst>
          </p:cNvPr>
          <p:cNvSpPr/>
          <p:nvPr userDrawn="1"/>
        </p:nvSpPr>
        <p:spPr>
          <a:xfrm>
            <a:off x="8686273" y="-13448"/>
            <a:ext cx="457728" cy="2423984"/>
          </a:xfrm>
          <a:prstGeom prst="rect">
            <a:avLst/>
          </a:prstGeom>
          <a:solidFill>
            <a:srgbClr val="D72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24B3C1-1DF8-9B4B-89C8-294EB1A6F70F}"/>
              </a:ext>
            </a:extLst>
          </p:cNvPr>
          <p:cNvSpPr txBox="1"/>
          <p:nvPr userDrawn="1"/>
        </p:nvSpPr>
        <p:spPr>
          <a:xfrm rot="5400000">
            <a:off x="8057247" y="1131895"/>
            <a:ext cx="1684226" cy="23034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1000" b="0" spc="40" baseline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Los Angeles City Planning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7311E41-1C1D-E142-B80D-C88EA15106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284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3E8DA0A-B150-5241-9A57-EAD2600F947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4557" y="2871251"/>
            <a:ext cx="3881549" cy="3610024"/>
          </a:xfrm>
        </p:spPr>
        <p:txBody>
          <a:bodyPr>
            <a:normAutofit/>
          </a:bodyPr>
          <a:lstStyle>
            <a:lvl1pPr marL="228600" indent="-228600">
              <a:lnSpc>
                <a:spcPts val="2400"/>
              </a:lnSpc>
              <a:buClr>
                <a:srgbClr val="F4A72E"/>
              </a:buClr>
              <a:buSzPct val="100000"/>
              <a:buFont typeface="Wingdings" pitchFamily="2" charset="2"/>
              <a:buChar char="§"/>
              <a:defRPr sz="1800">
                <a:solidFill>
                  <a:srgbClr val="404040"/>
                </a:solidFill>
              </a:defRPr>
            </a:lvl1pPr>
            <a:lvl2pPr marL="685800" indent="-228600">
              <a:buClr>
                <a:srgbClr val="F47028"/>
              </a:buClr>
              <a:buSzPct val="100000"/>
              <a:buFont typeface="Wingdings" pitchFamily="2" charset="2"/>
              <a:buChar char="§"/>
              <a:defRPr/>
            </a:lvl2pPr>
            <a:lvl3pPr marL="1143000" indent="-228600">
              <a:buClr>
                <a:srgbClr val="F47028"/>
              </a:buClr>
              <a:buSzPct val="100000"/>
              <a:buFont typeface="Wingdings" pitchFamily="2" charset="2"/>
              <a:buChar char="§"/>
              <a:defRPr/>
            </a:lvl3pPr>
            <a:lvl4pPr marL="1600200" indent="-228600">
              <a:buClr>
                <a:srgbClr val="F47028"/>
              </a:buClr>
              <a:buSzPct val="100000"/>
              <a:buFont typeface="Wingdings" pitchFamily="2" charset="2"/>
              <a:buChar char="§"/>
              <a:defRPr/>
            </a:lvl4pPr>
            <a:lvl5pPr marL="2057400" indent="-228600">
              <a:buClr>
                <a:srgbClr val="F47028"/>
              </a:buClr>
              <a:buSzPct val="100000"/>
              <a:buFont typeface="Wingdings" pitchFamily="2" charset="2"/>
              <a:buChar char="§"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maximus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a maximus dui </a:t>
            </a:r>
            <a:r>
              <a:rPr lang="en-US" dirty="0" err="1"/>
              <a:t>dignissim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Nam in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, vitae </a:t>
            </a:r>
            <a:r>
              <a:rPr lang="en-US" dirty="0" err="1"/>
              <a:t>commodo</a:t>
            </a:r>
            <a:r>
              <a:rPr lang="en-US" dirty="0"/>
              <a:t> dui.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9B46174-83E7-434E-BB7F-CE4A809C357C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751208" y="2871251"/>
            <a:ext cx="3908235" cy="3610024"/>
          </a:xfrm>
        </p:spPr>
        <p:txBody>
          <a:bodyPr>
            <a:normAutofit/>
          </a:bodyPr>
          <a:lstStyle>
            <a:lvl1pPr marL="228600" indent="-228600">
              <a:lnSpc>
                <a:spcPts val="2400"/>
              </a:lnSpc>
              <a:buClr>
                <a:srgbClr val="F4A72E"/>
              </a:buClr>
              <a:buSzPct val="100000"/>
              <a:buFont typeface="Wingdings" pitchFamily="2" charset="2"/>
              <a:buChar char="§"/>
              <a:defRPr sz="1800">
                <a:solidFill>
                  <a:srgbClr val="404040"/>
                </a:solidFill>
              </a:defRPr>
            </a:lvl1pPr>
            <a:lvl2pPr marL="685800" indent="-228600">
              <a:buClr>
                <a:srgbClr val="F47028"/>
              </a:buClr>
              <a:buSzPct val="100000"/>
              <a:buFont typeface="Wingdings" pitchFamily="2" charset="2"/>
              <a:buChar char="§"/>
              <a:defRPr/>
            </a:lvl2pPr>
            <a:lvl3pPr marL="1143000" indent="-228600">
              <a:buClr>
                <a:srgbClr val="F47028"/>
              </a:buClr>
              <a:buSzPct val="100000"/>
              <a:buFont typeface="Wingdings" pitchFamily="2" charset="2"/>
              <a:buChar char="§"/>
              <a:defRPr/>
            </a:lvl3pPr>
            <a:lvl4pPr marL="1600200" indent="-228600">
              <a:buClr>
                <a:srgbClr val="F47028"/>
              </a:buClr>
              <a:buSzPct val="100000"/>
              <a:buFont typeface="Wingdings" pitchFamily="2" charset="2"/>
              <a:buChar char="§"/>
              <a:defRPr/>
            </a:lvl4pPr>
            <a:lvl5pPr marL="2057400" indent="-228600">
              <a:buClr>
                <a:srgbClr val="F47028"/>
              </a:buClr>
              <a:buSzPct val="100000"/>
              <a:buFont typeface="Wingdings" pitchFamily="2" charset="2"/>
              <a:buChar char="§"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maximus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a maximus dui </a:t>
            </a:r>
            <a:r>
              <a:rPr lang="en-US" dirty="0" err="1"/>
              <a:t>dignissim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Nam in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, vitae </a:t>
            </a:r>
            <a:r>
              <a:rPr lang="en-US" dirty="0" err="1"/>
              <a:t>commodo</a:t>
            </a:r>
            <a:r>
              <a:rPr lang="en-US" dirty="0"/>
              <a:t> dui.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53F96C-F9B8-EB42-8743-E02FB39C762F}"/>
              </a:ext>
            </a:extLst>
          </p:cNvPr>
          <p:cNvCxnSpPr>
            <a:cxnSpLocks/>
          </p:cNvCxnSpPr>
          <p:nvPr userDrawn="1"/>
        </p:nvCxnSpPr>
        <p:spPr>
          <a:xfrm flipH="1">
            <a:off x="487383" y="486148"/>
            <a:ext cx="5063836" cy="0"/>
          </a:xfrm>
          <a:prstGeom prst="line">
            <a:avLst/>
          </a:prstGeom>
          <a:ln w="38100">
            <a:solidFill>
              <a:srgbClr val="F4A7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CC5C9191-93EA-9B41-98D9-2DCB3C51E4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382" y="777065"/>
            <a:ext cx="8172061" cy="1325563"/>
          </a:xfrm>
        </p:spPr>
        <p:txBody>
          <a:bodyPr/>
          <a:lstStyle>
            <a:lvl1pPr>
              <a:defRPr b="1">
                <a:solidFill>
                  <a:srgbClr val="404040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8AB992B-AAEB-C64F-B559-44E3290CCA30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84557" y="2313109"/>
            <a:ext cx="3881549" cy="380010"/>
          </a:xfrm>
        </p:spPr>
        <p:txBody>
          <a:bodyPr>
            <a:noAutofit/>
          </a:bodyPr>
          <a:lstStyle>
            <a:lvl1pPr marL="0" indent="0">
              <a:buClr>
                <a:srgbClr val="F47028"/>
              </a:buClr>
              <a:buSzPct val="100000"/>
              <a:buFont typeface="Wingdings" pitchFamily="2" charset="2"/>
              <a:buNone/>
              <a:defRPr sz="2400" b="1">
                <a:solidFill>
                  <a:srgbClr val="F4A72E"/>
                </a:solidFill>
              </a:defRPr>
            </a:lvl1pPr>
            <a:lvl2pPr marL="685800" indent="-228600">
              <a:buClr>
                <a:srgbClr val="F47028"/>
              </a:buClr>
              <a:buSzPct val="100000"/>
              <a:buFont typeface="Wingdings" pitchFamily="2" charset="2"/>
              <a:buChar char="§"/>
              <a:defRPr/>
            </a:lvl2pPr>
            <a:lvl3pPr marL="1143000" indent="-228600">
              <a:buClr>
                <a:srgbClr val="F47028"/>
              </a:buClr>
              <a:buSzPct val="100000"/>
              <a:buFont typeface="Wingdings" pitchFamily="2" charset="2"/>
              <a:buChar char="§"/>
              <a:defRPr/>
            </a:lvl3pPr>
            <a:lvl4pPr marL="1600200" indent="-228600">
              <a:buClr>
                <a:srgbClr val="F47028"/>
              </a:buClr>
              <a:buSzPct val="100000"/>
              <a:buFont typeface="Wingdings" pitchFamily="2" charset="2"/>
              <a:buChar char="§"/>
              <a:defRPr/>
            </a:lvl4pPr>
            <a:lvl5pPr marL="2057400" indent="-228600">
              <a:buClr>
                <a:srgbClr val="F47028"/>
              </a:buClr>
              <a:buSzPct val="100000"/>
              <a:buFont typeface="Wingdings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91AA78E-9200-474F-8BDC-EC7FDE4D8EB6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751208" y="2313109"/>
            <a:ext cx="3908235" cy="380010"/>
          </a:xfrm>
        </p:spPr>
        <p:txBody>
          <a:bodyPr>
            <a:noAutofit/>
          </a:bodyPr>
          <a:lstStyle>
            <a:lvl1pPr marL="0" indent="0">
              <a:buClr>
                <a:srgbClr val="F47028"/>
              </a:buClr>
              <a:buSzPct val="100000"/>
              <a:buFont typeface="Wingdings" pitchFamily="2" charset="2"/>
              <a:buNone/>
              <a:defRPr sz="2400" b="1">
                <a:solidFill>
                  <a:srgbClr val="F4A72E"/>
                </a:solidFill>
              </a:defRPr>
            </a:lvl1pPr>
            <a:lvl2pPr marL="685800" indent="-228600">
              <a:buClr>
                <a:srgbClr val="F47028"/>
              </a:buClr>
              <a:buSzPct val="100000"/>
              <a:buFont typeface="Wingdings" pitchFamily="2" charset="2"/>
              <a:buChar char="§"/>
              <a:defRPr/>
            </a:lvl2pPr>
            <a:lvl3pPr marL="1143000" indent="-228600">
              <a:buClr>
                <a:srgbClr val="F47028"/>
              </a:buClr>
              <a:buSzPct val="100000"/>
              <a:buFont typeface="Wingdings" pitchFamily="2" charset="2"/>
              <a:buChar char="§"/>
              <a:defRPr/>
            </a:lvl3pPr>
            <a:lvl4pPr marL="1600200" indent="-228600">
              <a:buClr>
                <a:srgbClr val="F47028"/>
              </a:buClr>
              <a:buSzPct val="100000"/>
              <a:buFont typeface="Wingdings" pitchFamily="2" charset="2"/>
              <a:buChar char="§"/>
              <a:defRPr/>
            </a:lvl4pPr>
            <a:lvl5pPr marL="2057400" indent="-228600">
              <a:buClr>
                <a:srgbClr val="F47028"/>
              </a:buClr>
              <a:buSzPct val="100000"/>
              <a:buFont typeface="Wingdings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357E0F-0165-DF45-95E1-0859B88D346F}"/>
              </a:ext>
            </a:extLst>
          </p:cNvPr>
          <p:cNvSpPr/>
          <p:nvPr userDrawn="1"/>
        </p:nvSpPr>
        <p:spPr>
          <a:xfrm>
            <a:off x="8686273" y="-13448"/>
            <a:ext cx="457728" cy="2423984"/>
          </a:xfrm>
          <a:prstGeom prst="rect">
            <a:avLst/>
          </a:prstGeom>
          <a:solidFill>
            <a:srgbClr val="D72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6495BF-1061-A041-8C60-10127726D12F}"/>
              </a:ext>
            </a:extLst>
          </p:cNvPr>
          <p:cNvSpPr txBox="1"/>
          <p:nvPr userDrawn="1"/>
        </p:nvSpPr>
        <p:spPr>
          <a:xfrm rot="5400000">
            <a:off x="8057247" y="1131895"/>
            <a:ext cx="1684226" cy="23034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1000" b="0" spc="40" baseline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Los Angeles City Planning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67311E41-1C1D-E142-B80D-C88EA15106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541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11E41-1C1D-E142-B80D-C88EA15106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89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73" r:id="rId4"/>
    <p:sldLayoutId id="2147483674" r:id="rId5"/>
    <p:sldLayoutId id="2147483675" r:id="rId6"/>
    <p:sldLayoutId id="2147483667" r:id="rId7"/>
    <p:sldLayoutId id="2147483676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rey.fukuda@lacity.org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lanning.lacity.gov/development-services/eir/130-College-project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958" y="554739"/>
            <a:ext cx="4206240" cy="23876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Los Angeles Department of </a:t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City Planning </a:t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Virtual Scoping Meeting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27362" y="3859681"/>
            <a:ext cx="4206240" cy="94023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9600" dirty="0"/>
              <a:t>130 College Street Project</a:t>
            </a:r>
            <a:endParaRPr lang="en-US" sz="96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7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110-130 W College St, 117-119 W Bruno St, and 943-973 N Main St</a:t>
            </a:r>
          </a:p>
          <a:p>
            <a:r>
              <a:rPr lang="en-US" sz="7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No. ENV-2023-2307-EIR</a:t>
            </a:r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11E41-1C1D-E142-B80D-C88EA1510631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274B9B-A1DC-4143-943B-7B4D44A3C1C6}"/>
              </a:ext>
            </a:extLst>
          </p:cNvPr>
          <p:cNvSpPr txBox="1"/>
          <p:nvPr/>
        </p:nvSpPr>
        <p:spPr>
          <a:xfrm>
            <a:off x="0" y="5841596"/>
            <a:ext cx="4206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 12, 2024 </a:t>
            </a:r>
          </a:p>
        </p:txBody>
      </p:sp>
    </p:spTree>
    <p:extLst>
      <p:ext uri="{BB962C8B-B14F-4D97-AF65-F5344CB8AC3E}">
        <p14:creationId xmlns:p14="http://schemas.microsoft.com/office/powerpoint/2010/main" val="37106071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7311E41-1C1D-E142-B80D-C88EA1510631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E844DD-A72A-EC3A-373A-5C153D0C944B}"/>
              </a:ext>
            </a:extLst>
          </p:cNvPr>
          <p:cNvSpPr/>
          <p:nvPr/>
        </p:nvSpPr>
        <p:spPr>
          <a:xfrm>
            <a:off x="1000663" y="6288657"/>
            <a:ext cx="3873261" cy="3198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AA76C020-0198-0D07-B061-E695BE860166}"/>
              </a:ext>
            </a:extLst>
          </p:cNvPr>
          <p:cNvSpPr txBox="1">
            <a:spLocks/>
          </p:cNvSpPr>
          <p:nvPr/>
        </p:nvSpPr>
        <p:spPr>
          <a:xfrm>
            <a:off x="471219" y="508673"/>
            <a:ext cx="7738301" cy="11056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40404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dirty="0"/>
              <a:t>Circulation Plan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ED4FCC-8ED2-DE3C-721F-DE15E518D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050" y="1698087"/>
            <a:ext cx="7379899" cy="50233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036328-732A-06A9-3A90-F7DD26301E6E}"/>
              </a:ext>
            </a:extLst>
          </p:cNvPr>
          <p:cNvSpPr txBox="1"/>
          <p:nvPr/>
        </p:nvSpPr>
        <p:spPr>
          <a:xfrm>
            <a:off x="3724506" y="1349842"/>
            <a:ext cx="2155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 College St.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142358-B520-8C4F-ABA8-A83995F08084}"/>
              </a:ext>
            </a:extLst>
          </p:cNvPr>
          <p:cNvSpPr txBox="1"/>
          <p:nvPr/>
        </p:nvSpPr>
        <p:spPr>
          <a:xfrm rot="4478644">
            <a:off x="-308519" y="3885369"/>
            <a:ext cx="2155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 Alameda St.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ADACBC-BC98-DDAC-72B8-5137816A4578}"/>
              </a:ext>
            </a:extLst>
          </p:cNvPr>
          <p:cNvSpPr txBox="1"/>
          <p:nvPr/>
        </p:nvSpPr>
        <p:spPr>
          <a:xfrm rot="16498121">
            <a:off x="6756029" y="3418527"/>
            <a:ext cx="2155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Main St.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77969A-B9D8-78D8-D4F2-5530770BF088}"/>
              </a:ext>
            </a:extLst>
          </p:cNvPr>
          <p:cNvSpPr txBox="1"/>
          <p:nvPr/>
        </p:nvSpPr>
        <p:spPr>
          <a:xfrm>
            <a:off x="3494048" y="5756073"/>
            <a:ext cx="2155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Bruno St.</a:t>
            </a:r>
          </a:p>
        </p:txBody>
      </p:sp>
    </p:spTree>
    <p:extLst>
      <p:ext uri="{BB962C8B-B14F-4D97-AF65-F5344CB8AC3E}">
        <p14:creationId xmlns:p14="http://schemas.microsoft.com/office/powerpoint/2010/main" val="19076469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7311E41-1C1D-E142-B80D-C88EA1510631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FEF69410-EB65-D243-F7C1-165F62279774}"/>
              </a:ext>
            </a:extLst>
          </p:cNvPr>
          <p:cNvSpPr txBox="1">
            <a:spLocks/>
          </p:cNvSpPr>
          <p:nvPr/>
        </p:nvSpPr>
        <p:spPr>
          <a:xfrm>
            <a:off x="471219" y="508673"/>
            <a:ext cx="7752325" cy="10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40404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dirty="0"/>
              <a:t>Design and Architecture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B58995-5343-6AAA-042C-1CA9A4367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873" y="1669908"/>
            <a:ext cx="8054477" cy="44083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4DD9CAF-F9F5-C345-0347-BDAEEBB65E71}"/>
              </a:ext>
            </a:extLst>
          </p:cNvPr>
          <p:cNvSpPr txBox="1"/>
          <p:nvPr/>
        </p:nvSpPr>
        <p:spPr>
          <a:xfrm>
            <a:off x="460873" y="6080634"/>
            <a:ext cx="692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View of Southwest Corner from Alameda St and Bruno St</a:t>
            </a:r>
          </a:p>
        </p:txBody>
      </p:sp>
    </p:spTree>
    <p:extLst>
      <p:ext uri="{BB962C8B-B14F-4D97-AF65-F5344CB8AC3E}">
        <p14:creationId xmlns:p14="http://schemas.microsoft.com/office/powerpoint/2010/main" val="3803426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7311E41-1C1D-E142-B80D-C88EA1510631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FC38CA7F-1DC5-17CD-43C4-BF390655DB60}"/>
              </a:ext>
            </a:extLst>
          </p:cNvPr>
          <p:cNvSpPr txBox="1">
            <a:spLocks/>
          </p:cNvSpPr>
          <p:nvPr/>
        </p:nvSpPr>
        <p:spPr>
          <a:xfrm>
            <a:off x="471219" y="502617"/>
            <a:ext cx="7348681" cy="11114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40404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dirty="0"/>
              <a:t>Design and Architecture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8820D9-44F9-05B0-32DB-E1E179320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668" y="1827688"/>
            <a:ext cx="8152663" cy="39415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D3EEAD-7021-0E95-7C2D-E22C92E18DAD}"/>
              </a:ext>
            </a:extLst>
          </p:cNvPr>
          <p:cNvSpPr txBox="1"/>
          <p:nvPr/>
        </p:nvSpPr>
        <p:spPr>
          <a:xfrm>
            <a:off x="408181" y="5798145"/>
            <a:ext cx="390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View from Alameda St</a:t>
            </a:r>
          </a:p>
        </p:txBody>
      </p:sp>
    </p:spTree>
    <p:extLst>
      <p:ext uri="{BB962C8B-B14F-4D97-AF65-F5344CB8AC3E}">
        <p14:creationId xmlns:p14="http://schemas.microsoft.com/office/powerpoint/2010/main" val="1495672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482F3C8-F716-F75D-736F-7BA9C5E7D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969" y="531329"/>
            <a:ext cx="8172061" cy="1079665"/>
          </a:xfrm>
        </p:spPr>
        <p:txBody>
          <a:bodyPr/>
          <a:lstStyle/>
          <a:p>
            <a:r>
              <a:rPr lang="en-US" dirty="0"/>
              <a:t>Landscape Plan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AB9C52-86B5-3A9F-7FB7-6525F09BB10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7311E41-1C1D-E142-B80D-C88EA1510631}" type="slidenum">
              <a:rPr lang="en-US" smtClean="0"/>
              <a:t>13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B025105-D573-BBC9-6EDD-3654F6AFB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222" y="1683075"/>
            <a:ext cx="7412181" cy="40376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F396CA1-903B-B0BB-0246-AD1EA5D72B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908" y="5512475"/>
            <a:ext cx="7412182" cy="113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9343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3702462"/>
              </p:ext>
            </p:extLst>
          </p:nvPr>
        </p:nvGraphicFramePr>
        <p:xfrm>
          <a:off x="848411" y="1765195"/>
          <a:ext cx="7447177" cy="39165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7311E41-1C1D-E142-B80D-C88EA1510631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03CA9847-5766-8D40-BC6D-4BF9187A90D0}"/>
              </a:ext>
            </a:extLst>
          </p:cNvPr>
          <p:cNvSpPr txBox="1">
            <a:spLocks/>
          </p:cNvSpPr>
          <p:nvPr/>
        </p:nvSpPr>
        <p:spPr>
          <a:xfrm>
            <a:off x="471219" y="508673"/>
            <a:ext cx="7348681" cy="11056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40404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dirty="0"/>
              <a:t>Project Timeline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5EA671E-9473-CCD4-F14B-AEC452B255AE}"/>
              </a:ext>
            </a:extLst>
          </p:cNvPr>
          <p:cNvGrpSpPr/>
          <p:nvPr/>
        </p:nvGrpSpPr>
        <p:grpSpPr>
          <a:xfrm>
            <a:off x="1865523" y="6217851"/>
            <a:ext cx="5412952" cy="276999"/>
            <a:chOff x="986741" y="5864877"/>
            <a:chExt cx="5412952" cy="276999"/>
          </a:xfrm>
        </p:grpSpPr>
        <p:sp>
          <p:nvSpPr>
            <p:cNvPr id="2" name="Rounded Rectangle 1"/>
            <p:cNvSpPr/>
            <p:nvPr/>
          </p:nvSpPr>
          <p:spPr>
            <a:xfrm>
              <a:off x="986741" y="5879814"/>
              <a:ext cx="308342" cy="206551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295083" y="5864877"/>
              <a:ext cx="20131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Public Input Opportunities</a:t>
              </a:r>
            </a:p>
          </p:txBody>
        </p:sp>
        <p:sp>
          <p:nvSpPr>
            <p:cNvPr id="9" name="Rounded Rectangle 1">
              <a:extLst>
                <a:ext uri="{FF2B5EF4-FFF2-40B4-BE49-F238E27FC236}">
                  <a16:creationId xmlns:a16="http://schemas.microsoft.com/office/drawing/2014/main" id="{DD842C5D-4DC6-479D-82B0-BC6FD4E6B0BA}"/>
                </a:ext>
              </a:extLst>
            </p:cNvPr>
            <p:cNvSpPr/>
            <p:nvPr/>
          </p:nvSpPr>
          <p:spPr>
            <a:xfrm>
              <a:off x="3308242" y="5900882"/>
              <a:ext cx="308342" cy="206551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8BAD881-2225-48DE-B121-D04750DFAB1B}"/>
                </a:ext>
              </a:extLst>
            </p:cNvPr>
            <p:cNvSpPr txBox="1"/>
            <p:nvPr/>
          </p:nvSpPr>
          <p:spPr>
            <a:xfrm>
              <a:off x="3616584" y="5864877"/>
              <a:ext cx="13401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City Internal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E744E64-5375-4F10-83ED-F60448A08303}"/>
                </a:ext>
              </a:extLst>
            </p:cNvPr>
            <p:cNvSpPr txBox="1"/>
            <p:nvPr/>
          </p:nvSpPr>
          <p:spPr>
            <a:xfrm>
              <a:off x="5059560" y="5864877"/>
              <a:ext cx="13401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Today’s Meeting</a:t>
              </a:r>
            </a:p>
          </p:txBody>
        </p:sp>
        <p:sp>
          <p:nvSpPr>
            <p:cNvPr id="15" name="Rounded Rectangle 1">
              <a:extLst>
                <a:ext uri="{FF2B5EF4-FFF2-40B4-BE49-F238E27FC236}">
                  <a16:creationId xmlns:a16="http://schemas.microsoft.com/office/drawing/2014/main" id="{D67C1E8C-ED3F-62B3-53F2-494C2CE2F0B8}"/>
                </a:ext>
              </a:extLst>
            </p:cNvPr>
            <p:cNvSpPr/>
            <p:nvPr/>
          </p:nvSpPr>
          <p:spPr>
            <a:xfrm>
              <a:off x="4751218" y="5914136"/>
              <a:ext cx="308342" cy="206551"/>
            </a:xfrm>
            <a:prstGeom prst="roundRect">
              <a:avLst/>
            </a:prstGeom>
            <a:solidFill>
              <a:schemeClr val="accent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746469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03626" y="2389192"/>
            <a:ext cx="3467931" cy="349262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Aesthetics</a:t>
            </a:r>
          </a:p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Agriculture and Forestry Resources</a:t>
            </a:r>
          </a:p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Biological Resources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Hydrology and Water Quality</a:t>
            </a:r>
          </a:p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Mineral Resources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Population and Housing</a:t>
            </a:r>
          </a:p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Public Services (Schools, Parks, Libraries, Fire, and Police)</a:t>
            </a:r>
          </a:p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Recreation</a:t>
            </a:r>
          </a:p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Wildfire</a:t>
            </a:r>
          </a:p>
          <a:p>
            <a:endParaRPr lang="en-US" sz="1400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</a:pP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67311E41-1C1D-E142-B80D-C88EA1510631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45920" y="2389192"/>
            <a:ext cx="4613523" cy="38222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indent="-228600" defTabSz="914400">
              <a:lnSpc>
                <a:spcPts val="2400"/>
              </a:lnSpc>
              <a:buClr>
                <a:srgbClr val="F4A72E"/>
              </a:buClr>
              <a:buSzPct val="100000"/>
              <a:buFont typeface="Wingdings" pitchFamily="2" charset="2"/>
              <a:buChar char="§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 Quality </a:t>
            </a:r>
          </a:p>
          <a:p>
            <a:pPr marL="228600" indent="-228600" defTabSz="914400">
              <a:lnSpc>
                <a:spcPts val="2400"/>
              </a:lnSpc>
              <a:buClr>
                <a:srgbClr val="F4A72E"/>
              </a:buClr>
              <a:buSzPct val="100000"/>
              <a:buFont typeface="Wingdings" pitchFamily="2" charset="2"/>
              <a:buChar char="§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Cultural Resources </a:t>
            </a:r>
          </a:p>
          <a:p>
            <a:pPr marL="228600" indent="-228600" defTabSz="914400">
              <a:lnSpc>
                <a:spcPts val="2400"/>
              </a:lnSpc>
              <a:buClr>
                <a:srgbClr val="F4A72E"/>
              </a:buClr>
              <a:buSzPct val="100000"/>
              <a:buFont typeface="Wingdings" pitchFamily="2" charset="2"/>
              <a:buChar char="§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</a:p>
          <a:p>
            <a:pPr marL="228600" indent="-228600" defTabSz="914400">
              <a:lnSpc>
                <a:spcPts val="2400"/>
              </a:lnSpc>
              <a:buClr>
                <a:srgbClr val="F4A72E"/>
              </a:buClr>
              <a:buSzPct val="100000"/>
              <a:buFont typeface="Wingdings" pitchFamily="2" charset="2"/>
              <a:buChar char="§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Geology and Soils</a:t>
            </a:r>
          </a:p>
          <a:p>
            <a:pPr marL="228600" indent="-228600" defTabSz="914400">
              <a:lnSpc>
                <a:spcPts val="2400"/>
              </a:lnSpc>
              <a:buClr>
                <a:srgbClr val="F4A72E"/>
              </a:buClr>
              <a:buSzPct val="100000"/>
              <a:buFont typeface="Wingdings" pitchFamily="2" charset="2"/>
              <a:buChar char="§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Greenhouse Gas Emissions</a:t>
            </a:r>
          </a:p>
          <a:p>
            <a:pPr marL="228600" indent="-228600" defTabSz="914400">
              <a:lnSpc>
                <a:spcPts val="2400"/>
              </a:lnSpc>
              <a:buClr>
                <a:srgbClr val="F4A72E"/>
              </a:buClr>
              <a:buSzPct val="100000"/>
              <a:buFont typeface="Wingdings" pitchFamily="2" charset="2"/>
              <a:buChar char="§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Hazards and Hazardous Materials</a:t>
            </a:r>
          </a:p>
          <a:p>
            <a:pPr marL="228600" indent="-228600" defTabSz="914400">
              <a:lnSpc>
                <a:spcPts val="2400"/>
              </a:lnSpc>
              <a:buClr>
                <a:srgbClr val="F4A72E"/>
              </a:buClr>
              <a:buSzPct val="100000"/>
              <a:buFont typeface="Wingdings" pitchFamily="2" charset="2"/>
              <a:buChar char="§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 Use and Planning</a:t>
            </a:r>
          </a:p>
          <a:p>
            <a:pPr marL="228600" indent="-228600" defTabSz="914400">
              <a:lnSpc>
                <a:spcPts val="2400"/>
              </a:lnSpc>
              <a:buClr>
                <a:srgbClr val="F4A72E"/>
              </a:buClr>
              <a:buSzPct val="100000"/>
              <a:buFont typeface="Wingdings" pitchFamily="2" charset="2"/>
              <a:buChar char="§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Noise</a:t>
            </a:r>
          </a:p>
          <a:p>
            <a:pPr marL="228600" indent="-228600" defTabSz="914400">
              <a:lnSpc>
                <a:spcPts val="2400"/>
              </a:lnSpc>
              <a:buClr>
                <a:srgbClr val="F4A72E"/>
              </a:buClr>
              <a:buSzPct val="100000"/>
              <a:buFont typeface="Wingdings" pitchFamily="2" charset="2"/>
              <a:buChar char="§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Transportation</a:t>
            </a:r>
          </a:p>
          <a:p>
            <a:pPr marL="228600" indent="-228600" defTabSz="914400">
              <a:lnSpc>
                <a:spcPts val="2400"/>
              </a:lnSpc>
              <a:buClr>
                <a:srgbClr val="F4A72E"/>
              </a:buClr>
              <a:buSzPct val="100000"/>
              <a:buFont typeface="Wingdings" pitchFamily="2" charset="2"/>
              <a:buChar char="§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Tribal Cultural Resources</a:t>
            </a:r>
          </a:p>
          <a:p>
            <a:pPr marL="228600" indent="-228600" defTabSz="914400">
              <a:lnSpc>
                <a:spcPts val="2400"/>
              </a:lnSpc>
              <a:buClr>
                <a:srgbClr val="F4A72E"/>
              </a:buClr>
              <a:buSzPct val="100000"/>
              <a:buFont typeface="Wingdings" pitchFamily="2" charset="2"/>
              <a:buChar char="§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Utilities and Service Systems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D8EA74-412B-81DD-A5C1-A2AA44E60456}"/>
              </a:ext>
            </a:extLst>
          </p:cNvPr>
          <p:cNvSpPr txBox="1"/>
          <p:nvPr/>
        </p:nvSpPr>
        <p:spPr>
          <a:xfrm>
            <a:off x="429263" y="1550754"/>
            <a:ext cx="3616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Impacts Found To Be 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 Than Significant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5A0813-562E-40D5-83DA-FF6219B2DB64}"/>
              </a:ext>
            </a:extLst>
          </p:cNvPr>
          <p:cNvSpPr txBox="1"/>
          <p:nvPr/>
        </p:nvSpPr>
        <p:spPr>
          <a:xfrm>
            <a:off x="4136528" y="1533587"/>
            <a:ext cx="2936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Impacts To Be Further Analyzed in the Draft EIR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E900F503-9FBC-F022-FD53-099B9BF8938B}"/>
              </a:ext>
            </a:extLst>
          </p:cNvPr>
          <p:cNvSpPr txBox="1">
            <a:spLocks/>
          </p:cNvSpPr>
          <p:nvPr/>
        </p:nvSpPr>
        <p:spPr>
          <a:xfrm>
            <a:off x="471219" y="508673"/>
            <a:ext cx="7348681" cy="11056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40404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dirty="0"/>
              <a:t>Proposed Draft EIR Scope</a:t>
            </a:r>
          </a:p>
        </p:txBody>
      </p:sp>
    </p:spTree>
    <p:extLst>
      <p:ext uri="{BB962C8B-B14F-4D97-AF65-F5344CB8AC3E}">
        <p14:creationId xmlns:p14="http://schemas.microsoft.com/office/powerpoint/2010/main" val="26750259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98832" y="1604742"/>
            <a:ext cx="8116518" cy="4964496"/>
          </a:xfrm>
        </p:spPr>
        <p:txBody>
          <a:bodyPr>
            <a:noAutofit/>
          </a:bodyPr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dirty="0"/>
              <a:t>General Plan Amendment </a:t>
            </a:r>
            <a:r>
              <a:rPr lang="en-US" dirty="0"/>
              <a:t>to allow commercial FAR at the Project Site to exceed 1.5:1;</a:t>
            </a:r>
            <a:br>
              <a:rPr lang="en-US" dirty="0"/>
            </a:br>
            <a:endParaRPr lang="en-US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dirty="0"/>
              <a:t>Vesting Zone and Height District Change </a:t>
            </a:r>
            <a:r>
              <a:rPr lang="en-US" dirty="0"/>
              <a:t>to (T)(Q)C2-2D-RIO;</a:t>
            </a:r>
            <a:br>
              <a:rPr lang="en-US" dirty="0"/>
            </a:br>
            <a:endParaRPr lang="en-US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dirty="0"/>
              <a:t>Main Conditional Use Permit </a:t>
            </a:r>
            <a:r>
              <a:rPr lang="en-US" dirty="0"/>
              <a:t>for alcohol sales;</a:t>
            </a:r>
            <a:br>
              <a:rPr lang="en-US" dirty="0"/>
            </a:br>
            <a:endParaRPr lang="en-US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dirty="0"/>
              <a:t>Site Plan Review </a:t>
            </a:r>
            <a:r>
              <a:rPr lang="en-US" dirty="0"/>
              <a:t>for a development with 50,000 sf or more of nonresidential floor area; and</a:t>
            </a:r>
            <a:br>
              <a:rPr lang="en-US" dirty="0"/>
            </a:br>
            <a:endParaRPr lang="en-US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dirty="0"/>
              <a:t>Vesting Tentative Tract Map </a:t>
            </a:r>
            <a:r>
              <a:rPr lang="en-US" dirty="0"/>
              <a:t>for subdivision of the site; and a Haul Route for soil export;</a:t>
            </a:r>
            <a:br>
              <a:rPr lang="en-US" dirty="0"/>
            </a:b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7311E41-1C1D-E142-B80D-C88EA1510631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16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6A06EB39-5CC8-4811-E1DF-2111ED77F4EE}"/>
              </a:ext>
            </a:extLst>
          </p:cNvPr>
          <p:cNvSpPr txBox="1">
            <a:spLocks/>
          </p:cNvSpPr>
          <p:nvPr/>
        </p:nvSpPr>
        <p:spPr>
          <a:xfrm>
            <a:off x="471219" y="508673"/>
            <a:ext cx="7348681" cy="1096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40404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dirty="0"/>
              <a:t>Requested Actions</a:t>
            </a:r>
          </a:p>
        </p:txBody>
      </p:sp>
    </p:spTree>
    <p:extLst>
      <p:ext uri="{BB962C8B-B14F-4D97-AF65-F5344CB8AC3E}">
        <p14:creationId xmlns:p14="http://schemas.microsoft.com/office/powerpoint/2010/main" val="13808301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4557" y="1529862"/>
            <a:ext cx="4122558" cy="416816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Through mail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Attn: Michael Gatheru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City of Los Angeles 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Department of City Planning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221 N Figueroa St, Ste 1350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Los Angeles, CA 90012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18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Reference: 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130 College Project 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Case No. ENV-2023-2307-EIR</a:t>
            </a:r>
          </a:p>
          <a:p>
            <a:pPr marL="457200" lvl="1" indent="0">
              <a:buNone/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2"/>
          </p:nvPr>
        </p:nvSpPr>
        <p:spPr>
          <a:xfrm>
            <a:off x="4699488" y="1574770"/>
            <a:ext cx="3908235" cy="4168165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Through email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en-US" sz="1800" u="sng" dirty="0">
              <a:solidFill>
                <a:schemeClr val="tx1">
                  <a:lumMod val="75000"/>
                  <a:lumOff val="25000"/>
                </a:schemeClr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1800" b="1" u="sng" dirty="0">
                <a:solidFill>
                  <a:schemeClr val="tx1">
                    <a:lumMod val="75000"/>
                    <a:lumOff val="2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michael.gatheru@lacity.org</a:t>
            </a:r>
            <a:endParaRPr lang="en-US" sz="18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lvl="1" indent="0">
              <a:lnSpc>
                <a:spcPct val="100000"/>
              </a:lnSpc>
              <a:buNone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All written comments must be submitted by: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July 05, 2024, 4:30 p.m.</a:t>
            </a:r>
          </a:p>
          <a:p>
            <a:pPr marL="0" indent="0">
              <a:lnSpc>
                <a:spcPct val="100000"/>
              </a:lnSpc>
              <a:buNone/>
            </a:pP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 more information about the Project please visit: </a:t>
            </a:r>
            <a:r>
              <a:rPr lang="en-US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https://planning.lacity.gov/development-services/eir/130-College-project</a:t>
            </a:r>
            <a:r>
              <a:rPr lang="en-US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7311E41-1C1D-E142-B80D-C88EA1510631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17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2DBE8C-05EB-41ED-9D4A-F4C18BEF029D}"/>
              </a:ext>
            </a:extLst>
          </p:cNvPr>
          <p:cNvSpPr txBox="1"/>
          <p:nvPr/>
        </p:nvSpPr>
        <p:spPr>
          <a:xfrm>
            <a:off x="567271" y="6094741"/>
            <a:ext cx="8264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Submitting</a:t>
            </a:r>
            <a:r>
              <a:rPr lang="en-US" sz="1400" i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question or comment during the following Q &amp; A portion of the meeting </a:t>
            </a:r>
            <a:r>
              <a:rPr lang="en-US" sz="1400" b="1" i="1" u="sng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NOT </a:t>
            </a:r>
            <a:r>
              <a:rPr lang="en-US" sz="1400" i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constitute a formal written comment to be included as part of the NOP comment period. </a:t>
            </a:r>
            <a:endParaRPr lang="en-US" sz="1400" i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67BFF371-56C9-33CB-18D9-6EACD033C416}"/>
              </a:ext>
            </a:extLst>
          </p:cNvPr>
          <p:cNvSpPr txBox="1">
            <a:spLocks/>
          </p:cNvSpPr>
          <p:nvPr/>
        </p:nvSpPr>
        <p:spPr>
          <a:xfrm>
            <a:off x="471219" y="520784"/>
            <a:ext cx="8188224" cy="10539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40404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dirty="0"/>
              <a:t>How to Submit Public Comment</a:t>
            </a:r>
          </a:p>
        </p:txBody>
      </p:sp>
    </p:spTree>
    <p:extLst>
      <p:ext uri="{BB962C8B-B14F-4D97-AF65-F5344CB8AC3E}">
        <p14:creationId xmlns:p14="http://schemas.microsoft.com/office/powerpoint/2010/main" val="37883399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12ACEEE-5404-F54C-A2B0-004BC6BB2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630" y="1614326"/>
            <a:ext cx="7899247" cy="4309825"/>
          </a:xfrm>
        </p:spPr>
        <p:txBody>
          <a:bodyPr>
            <a:normAutofit fontScale="92500" lnSpcReduction="10000"/>
          </a:bodyPr>
          <a:lstStyle/>
          <a:p>
            <a:pPr marL="425450" indent="-285750">
              <a:lnSpc>
                <a:spcPct val="100000"/>
              </a:lnSpc>
              <a:spcBef>
                <a:spcPts val="0"/>
              </a:spcBef>
              <a:buSzPts val="1400"/>
            </a:pP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Via Zoom: Use the</a:t>
            </a:r>
            <a:r>
              <a:rPr lang="en-US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“raise hand”</a:t>
            </a: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icon and Staff will say your name (as listed on Zoom) and unmute you when it is your turn in the queue to speak.</a:t>
            </a:r>
            <a:b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3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25450" indent="-285750">
              <a:lnSpc>
                <a:spcPct val="100000"/>
              </a:lnSpc>
              <a:spcBef>
                <a:spcPts val="0"/>
              </a:spcBef>
              <a:buSzPts val="1400"/>
            </a:pP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Via Telephone: Press *9 to </a:t>
            </a:r>
            <a:r>
              <a:rPr lang="en-US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“raise hand”</a:t>
            </a: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Staff will say the last 4 digits of your phone number when it is your turn in the queue to speak, press *6 </a:t>
            </a:r>
            <a:r>
              <a:rPr lang="en-US" sz="3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when prompted</a:t>
            </a: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to unmute yourself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7311E41-1C1D-E142-B80D-C88EA1510631}" type="slidenum">
              <a:rPr lang="en-US" smtClean="0"/>
              <a:t>18</a:t>
            </a:fld>
            <a:endParaRPr lang="en-US" dirty="0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6D0B2555-2A50-ED47-1177-B82069B53AF6}"/>
              </a:ext>
            </a:extLst>
          </p:cNvPr>
          <p:cNvSpPr txBox="1">
            <a:spLocks/>
          </p:cNvSpPr>
          <p:nvPr/>
        </p:nvSpPr>
        <p:spPr>
          <a:xfrm>
            <a:off x="471219" y="502617"/>
            <a:ext cx="8188224" cy="11117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40404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dirty="0"/>
              <a:t>Meeting Participation</a:t>
            </a:r>
          </a:p>
        </p:txBody>
      </p:sp>
    </p:spTree>
    <p:extLst>
      <p:ext uri="{BB962C8B-B14F-4D97-AF65-F5344CB8AC3E}">
        <p14:creationId xmlns:p14="http://schemas.microsoft.com/office/powerpoint/2010/main" val="2619157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group of buildings with trees and roads&#10;&#10;Description automatically generated">
            <a:extLst>
              <a:ext uri="{FF2B5EF4-FFF2-40B4-BE49-F238E27FC236}">
                <a16:creationId xmlns:a16="http://schemas.microsoft.com/office/drawing/2014/main" id="{5BDE0045-15D7-E0DC-DFDE-6D9EACF5EF4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B66307-17B3-4591-9931-A5DBB8411B2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67311E41-1C1D-E142-B80D-C88EA1510631}" type="slidenum">
              <a:rPr lang="en-US" sz="1000">
                <a:solidFill>
                  <a:srgbClr val="FFFFFF"/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19</a:t>
            </a:fld>
            <a:endParaRPr lang="en-US" sz="10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9DACEE20-53B1-403D-AEFB-9AB380CDD53B}"/>
              </a:ext>
            </a:extLst>
          </p:cNvPr>
          <p:cNvSpPr>
            <a:spLocks noGrp="1"/>
          </p:cNvSpPr>
          <p:nvPr/>
        </p:nvSpPr>
        <p:spPr>
          <a:xfrm>
            <a:off x="1284087" y="3240067"/>
            <a:ext cx="6858000" cy="9894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40404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6000" dirty="0">
                <a:solidFill>
                  <a:srgbClr val="FFFFFF"/>
                </a:solidFill>
              </a:rPr>
              <a:t>Q&amp;A</a:t>
            </a:r>
            <a:endParaRPr lang="en-US" sz="6000" dirty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540009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12ACEEE-5404-F54C-A2B0-004BC6BB2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557" y="1876723"/>
            <a:ext cx="8172061" cy="4168165"/>
          </a:xfrm>
        </p:spPr>
        <p:txBody>
          <a:bodyPr>
            <a:normAutofit fontScale="25000" lnSpcReduction="20000"/>
          </a:bodyPr>
          <a:lstStyle/>
          <a:p>
            <a:r>
              <a:rPr lang="en-US" sz="7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Scoping Meeting Purpose</a:t>
            </a:r>
          </a:p>
          <a:p>
            <a:r>
              <a:rPr lang="en-US" sz="7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Project Overview</a:t>
            </a:r>
          </a:p>
          <a:p>
            <a:r>
              <a:rPr lang="en-US" sz="7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Overview of City’s Review Process</a:t>
            </a:r>
          </a:p>
          <a:p>
            <a:r>
              <a:rPr lang="en-US" sz="7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Draft EIR Scope and Contents and Requested Entitlements</a:t>
            </a:r>
          </a:p>
          <a:p>
            <a:r>
              <a:rPr lang="en-US" sz="7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How to Submit Public Comments </a:t>
            </a:r>
          </a:p>
          <a:p>
            <a:r>
              <a:rPr lang="en-US" sz="7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Questions &amp; Answers</a:t>
            </a:r>
          </a:p>
          <a:p>
            <a:endParaRPr lang="en-US" sz="7200" dirty="0">
              <a:solidFill>
                <a:schemeClr val="tx1"/>
              </a:solidFill>
            </a:endParaRPr>
          </a:p>
          <a:p>
            <a:endParaRPr lang="en-US" sz="7200" dirty="0">
              <a:solidFill>
                <a:schemeClr val="tx1"/>
              </a:solidFill>
            </a:endParaRPr>
          </a:p>
          <a:p>
            <a:endParaRPr lang="en-US" sz="7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72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6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Note: No decisions on the Project will be made during the Scoping Meeting</a:t>
            </a:r>
          </a:p>
          <a:p>
            <a:endParaRPr lang="en-US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7311E41-1C1D-E142-B80D-C88EA1510631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DF1B8E49-E15B-74F1-E746-41F6492C47F1}"/>
              </a:ext>
            </a:extLst>
          </p:cNvPr>
          <p:cNvSpPr txBox="1">
            <a:spLocks/>
          </p:cNvSpPr>
          <p:nvPr/>
        </p:nvSpPr>
        <p:spPr>
          <a:xfrm>
            <a:off x="471219" y="502617"/>
            <a:ext cx="7348681" cy="11117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40404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dirty="0"/>
              <a:t>Agenda and Objectives</a:t>
            </a:r>
          </a:p>
        </p:txBody>
      </p:sp>
    </p:spTree>
    <p:extLst>
      <p:ext uri="{BB962C8B-B14F-4D97-AF65-F5344CB8AC3E}">
        <p14:creationId xmlns:p14="http://schemas.microsoft.com/office/powerpoint/2010/main" val="989454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12ACEEE-5404-F54C-A2B0-004BC6BB2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557" y="1872435"/>
            <a:ext cx="8395038" cy="431904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First step in Project’s environmental review timeline with the City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Provides an opportunity for the City to answer stakeholder questions on the scope and content of the environmental analysis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Informs stakeholders of topics to be analyzed in a subsequent Draft Environmental Impact Report (Draft EIR), typically released 6+ months later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Intended to gather information or knowledge of environmental conditions from stakeholders, including agencies and community members, which may not be well known or may have been omitted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Not intended to solicit feedback on design, appropriateness of land use action, or whether a project should be approved or not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first of </a:t>
            </a:r>
            <a:r>
              <a:rPr lang="en-US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multiple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opportunities for public input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7311E41-1C1D-E142-B80D-C88EA1510631}" type="slidenum">
              <a:rPr lang="en-US" smtClean="0"/>
              <a:t>3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88A82233-A3CF-2D3C-89C4-BF64BBFA37F4}"/>
              </a:ext>
            </a:extLst>
          </p:cNvPr>
          <p:cNvSpPr txBox="1">
            <a:spLocks/>
          </p:cNvSpPr>
          <p:nvPr/>
        </p:nvSpPr>
        <p:spPr>
          <a:xfrm>
            <a:off x="471219" y="502617"/>
            <a:ext cx="7348681" cy="11117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40404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dirty="0"/>
              <a:t>Purpose of Scoping Meeting</a:t>
            </a:r>
          </a:p>
        </p:txBody>
      </p:sp>
    </p:spTree>
    <p:extLst>
      <p:ext uri="{BB962C8B-B14F-4D97-AF65-F5344CB8AC3E}">
        <p14:creationId xmlns:p14="http://schemas.microsoft.com/office/powerpoint/2010/main" val="312893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AF35127-721B-ED03-DB29-5284BF0B7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969" y="215003"/>
            <a:ext cx="8172061" cy="1325563"/>
          </a:xfrm>
        </p:spPr>
        <p:txBody>
          <a:bodyPr/>
          <a:lstStyle/>
          <a:p>
            <a:r>
              <a:rPr lang="en-US" dirty="0"/>
              <a:t>Project Location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CD311D-E7C2-732E-985E-C99371889F3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7311E41-1C1D-E142-B80D-C88EA1510631}" type="slidenum">
              <a:rPr lang="en-US" smtClean="0"/>
              <a:t>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3F2EF2-ABE1-8376-CA9C-6E70950CF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028" y="1474833"/>
            <a:ext cx="4967754" cy="504868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1479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7311E41-1C1D-E142-B80D-C88EA1510631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F13E09-C184-CDE8-F01E-2F62357EDE0A}"/>
              </a:ext>
            </a:extLst>
          </p:cNvPr>
          <p:cNvSpPr txBox="1"/>
          <p:nvPr/>
        </p:nvSpPr>
        <p:spPr>
          <a:xfrm rot="19858664">
            <a:off x="4558901" y="4499789"/>
            <a:ext cx="7506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Alameda 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2AC981-0F16-5069-C9A7-B06C1955779E}"/>
              </a:ext>
            </a:extLst>
          </p:cNvPr>
          <p:cNvSpPr txBox="1"/>
          <p:nvPr/>
        </p:nvSpPr>
        <p:spPr>
          <a:xfrm rot="2614001">
            <a:off x="2982583" y="4163071"/>
            <a:ext cx="7506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6</a:t>
            </a:r>
            <a:r>
              <a:rPr lang="en-US" sz="800" b="1" baseline="30000" dirty="0">
                <a:solidFill>
                  <a:schemeClr val="bg1"/>
                </a:solidFill>
              </a:rPr>
              <a:t>th</a:t>
            </a:r>
            <a:r>
              <a:rPr lang="en-US" sz="800" b="1" dirty="0">
                <a:solidFill>
                  <a:schemeClr val="bg1"/>
                </a:solidFill>
              </a:rPr>
              <a:t> 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1D53E5-F48E-89F8-7464-0735DEE19F7D}"/>
              </a:ext>
            </a:extLst>
          </p:cNvPr>
          <p:cNvSpPr txBox="1"/>
          <p:nvPr/>
        </p:nvSpPr>
        <p:spPr>
          <a:xfrm rot="20088197">
            <a:off x="2532208" y="3032092"/>
            <a:ext cx="7506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Mill St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29D01FB-F038-E910-24AB-9EDCCD0543EC}"/>
              </a:ext>
            </a:extLst>
          </p:cNvPr>
          <p:cNvCxnSpPr>
            <a:cxnSpLocks/>
          </p:cNvCxnSpPr>
          <p:nvPr/>
        </p:nvCxnSpPr>
        <p:spPr>
          <a:xfrm>
            <a:off x="2087961" y="3531875"/>
            <a:ext cx="1480407" cy="1313934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71807B8-1254-48C3-86CD-3FD9B0E63E24}"/>
              </a:ext>
            </a:extLst>
          </p:cNvPr>
          <p:cNvSpPr txBox="1"/>
          <p:nvPr/>
        </p:nvSpPr>
        <p:spPr>
          <a:xfrm rot="2438956">
            <a:off x="1798710" y="4176341"/>
            <a:ext cx="28068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 2, and 3-story buildings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148A8CC-B37C-FB55-EE17-999DBCF01D79}"/>
              </a:ext>
            </a:extLst>
          </p:cNvPr>
          <p:cNvSpPr txBox="1"/>
          <p:nvPr/>
        </p:nvSpPr>
        <p:spPr>
          <a:xfrm rot="1988326">
            <a:off x="4496115" y="3468407"/>
            <a:ext cx="17606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mixed-use building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039826A6-7D9A-AB3F-A6E6-1EE56F6D63E2}"/>
              </a:ext>
            </a:extLst>
          </p:cNvPr>
          <p:cNvSpPr txBox="1">
            <a:spLocks/>
          </p:cNvSpPr>
          <p:nvPr/>
        </p:nvSpPr>
        <p:spPr>
          <a:xfrm>
            <a:off x="466283" y="508673"/>
            <a:ext cx="7353617" cy="11056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40404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dirty="0"/>
              <a:t>Aerial View of Project Site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856FB7-C394-D91B-EBB9-0DD5B2B42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978" y="1690006"/>
            <a:ext cx="6532672" cy="41945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67CEB6-528E-669A-C8A2-064DA46FF5AF}"/>
              </a:ext>
            </a:extLst>
          </p:cNvPr>
          <p:cNvSpPr txBox="1"/>
          <p:nvPr/>
        </p:nvSpPr>
        <p:spPr>
          <a:xfrm>
            <a:off x="2592287" y="4499072"/>
            <a:ext cx="1111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Homeboy Industries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1A45B0-901D-3B8B-B64B-5BD710DE2A0C}"/>
              </a:ext>
            </a:extLst>
          </p:cNvPr>
          <p:cNvSpPr txBox="1"/>
          <p:nvPr/>
        </p:nvSpPr>
        <p:spPr>
          <a:xfrm>
            <a:off x="4324529" y="1714985"/>
            <a:ext cx="13949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Proposed Mixed-Use Residential Project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F99984-672A-AB27-2862-853DD905E554}"/>
              </a:ext>
            </a:extLst>
          </p:cNvPr>
          <p:cNvSpPr txBox="1"/>
          <p:nvPr/>
        </p:nvSpPr>
        <p:spPr>
          <a:xfrm rot="17341314">
            <a:off x="1962942" y="2983645"/>
            <a:ext cx="13949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N Alameda 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091300-F44A-F046-467F-786256FDD2A9}"/>
              </a:ext>
            </a:extLst>
          </p:cNvPr>
          <p:cNvSpPr txBox="1"/>
          <p:nvPr/>
        </p:nvSpPr>
        <p:spPr>
          <a:xfrm>
            <a:off x="6132535" y="4116904"/>
            <a:ext cx="13949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Warehouse uses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7A2DC1-1951-D9F5-016F-6896A25A21CD}"/>
              </a:ext>
            </a:extLst>
          </p:cNvPr>
          <p:cNvSpPr txBox="1"/>
          <p:nvPr/>
        </p:nvSpPr>
        <p:spPr>
          <a:xfrm>
            <a:off x="924945" y="2926185"/>
            <a:ext cx="11061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Office and Residential Uses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BD10AB-3055-78AE-47CF-5A750A2CC385}"/>
              </a:ext>
            </a:extLst>
          </p:cNvPr>
          <p:cNvSpPr txBox="1"/>
          <p:nvPr/>
        </p:nvSpPr>
        <p:spPr>
          <a:xfrm>
            <a:off x="1632140" y="3992721"/>
            <a:ext cx="1106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Elevated Metro Line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DFD088-1701-7FDF-538E-3F9581C65085}"/>
              </a:ext>
            </a:extLst>
          </p:cNvPr>
          <p:cNvSpPr txBox="1"/>
          <p:nvPr/>
        </p:nvSpPr>
        <p:spPr>
          <a:xfrm>
            <a:off x="1266694" y="1657951"/>
            <a:ext cx="11061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Metro A Line Stop to the North</a:t>
            </a:r>
          </a:p>
        </p:txBody>
      </p:sp>
    </p:spTree>
    <p:extLst>
      <p:ext uri="{BB962C8B-B14F-4D97-AF65-F5344CB8AC3E}">
        <p14:creationId xmlns:p14="http://schemas.microsoft.com/office/powerpoint/2010/main" val="3100971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EFEEAE2-6C09-AFA5-1E5D-21743A58B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283" y="502618"/>
            <a:ext cx="8109271" cy="1083958"/>
          </a:xfrm>
        </p:spPr>
        <p:txBody>
          <a:bodyPr/>
          <a:lstStyle/>
          <a:p>
            <a:r>
              <a:rPr lang="en-US" dirty="0"/>
              <a:t>Granite Block Paving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3EC9F-44D7-3024-E8E0-08348ABA513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7311E41-1C1D-E142-B80D-C88EA1510631}" type="slidenum">
              <a:rPr lang="en-US" smtClean="0"/>
              <a:t>6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80E1F4-79F9-5A93-1E83-3E2E84658792}"/>
              </a:ext>
            </a:extLst>
          </p:cNvPr>
          <p:cNvSpPr txBox="1"/>
          <p:nvPr/>
        </p:nvSpPr>
        <p:spPr>
          <a:xfrm>
            <a:off x="270889" y="6350429"/>
            <a:ext cx="390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View from Bruno Street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76D1F1-F022-CC8F-2784-BA5CFA706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63" y="1586576"/>
            <a:ext cx="8109272" cy="445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705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B1CD4A1-8D1B-4577-8AC5-7FBD98826303}"/>
              </a:ext>
            </a:extLst>
          </p:cNvPr>
          <p:cNvSpPr txBox="1"/>
          <p:nvPr/>
        </p:nvSpPr>
        <p:spPr>
          <a:xfrm rot="3590388">
            <a:off x="569007" y="4704895"/>
            <a:ext cx="1333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Romaine St.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AE39DF-4A01-4959-AD3B-14D48E3E9848}"/>
              </a:ext>
            </a:extLst>
          </p:cNvPr>
          <p:cNvSpPr txBox="1"/>
          <p:nvPr/>
        </p:nvSpPr>
        <p:spPr>
          <a:xfrm rot="20601266">
            <a:off x="6478413" y="4584578"/>
            <a:ext cx="1385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Hudson Ave.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A0E358B-3A3F-1800-399F-A733C188733D}"/>
              </a:ext>
            </a:extLst>
          </p:cNvPr>
          <p:cNvSpPr/>
          <p:nvPr/>
        </p:nvSpPr>
        <p:spPr>
          <a:xfrm>
            <a:off x="402431" y="5050632"/>
            <a:ext cx="104001" cy="11304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4412447-CA67-BB96-8939-3809EFACB760}"/>
              </a:ext>
            </a:extLst>
          </p:cNvPr>
          <p:cNvSpPr/>
          <p:nvPr/>
        </p:nvSpPr>
        <p:spPr>
          <a:xfrm>
            <a:off x="4776311" y="6037897"/>
            <a:ext cx="104001" cy="11304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7311E41-1C1D-E142-B80D-C88EA1510631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3">
            <a:extLst>
              <a:ext uri="{FF2B5EF4-FFF2-40B4-BE49-F238E27FC236}">
                <a16:creationId xmlns:a16="http://schemas.microsoft.com/office/drawing/2014/main" id="{BBEC3660-0D4F-1436-6B80-EBAAEDB2AF5A}"/>
              </a:ext>
            </a:extLst>
          </p:cNvPr>
          <p:cNvSpPr txBox="1">
            <a:spLocks/>
          </p:cNvSpPr>
          <p:nvPr/>
        </p:nvSpPr>
        <p:spPr>
          <a:xfrm>
            <a:off x="506432" y="508672"/>
            <a:ext cx="8008918" cy="1100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40404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dirty="0"/>
              <a:t>Existing Conditions</a:t>
            </a:r>
          </a:p>
        </p:txBody>
      </p:sp>
      <p:pic>
        <p:nvPicPr>
          <p:cNvPr id="7" name="Picture 6" descr="A road with cars and a fence&#10;&#10;Description automatically generated">
            <a:extLst>
              <a:ext uri="{FF2B5EF4-FFF2-40B4-BE49-F238E27FC236}">
                <a16:creationId xmlns:a16="http://schemas.microsoft.com/office/drawing/2014/main" id="{F2E614FC-3AEA-3F38-8809-390C70B463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241"/>
          <a:stretch/>
        </p:blipFill>
        <p:spPr>
          <a:xfrm>
            <a:off x="847881" y="1761014"/>
            <a:ext cx="3273552" cy="18845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1DE0BD-2F57-F567-6073-A9509142C533}"/>
              </a:ext>
            </a:extLst>
          </p:cNvPr>
          <p:cNvSpPr txBox="1"/>
          <p:nvPr/>
        </p:nvSpPr>
        <p:spPr>
          <a:xfrm>
            <a:off x="787310" y="3640357"/>
            <a:ext cx="3394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View from College St</a:t>
            </a:r>
          </a:p>
        </p:txBody>
      </p:sp>
      <p:pic>
        <p:nvPicPr>
          <p:cNvPr id="4" name="Picture 3" descr="A street with cars parked on it&#10;&#10;Description automatically generated">
            <a:extLst>
              <a:ext uri="{FF2B5EF4-FFF2-40B4-BE49-F238E27FC236}">
                <a16:creationId xmlns:a16="http://schemas.microsoft.com/office/drawing/2014/main" id="{AC05D34A-6888-8C96-7859-48DC8F3F85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241"/>
          <a:stretch/>
        </p:blipFill>
        <p:spPr>
          <a:xfrm rot="10800000">
            <a:off x="4938105" y="1766075"/>
            <a:ext cx="3273552" cy="18845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933714-CA8C-FED6-2D33-ECE467FACB6B}"/>
              </a:ext>
            </a:extLst>
          </p:cNvPr>
          <p:cNvSpPr txBox="1"/>
          <p:nvPr/>
        </p:nvSpPr>
        <p:spPr>
          <a:xfrm>
            <a:off x="4877534" y="3645572"/>
            <a:ext cx="3394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View from Main St</a:t>
            </a:r>
          </a:p>
        </p:txBody>
      </p:sp>
      <p:pic>
        <p:nvPicPr>
          <p:cNvPr id="9" name="Picture 8" descr="A group of cars parked on a road&#10;&#10;Description automatically generated">
            <a:extLst>
              <a:ext uri="{FF2B5EF4-FFF2-40B4-BE49-F238E27FC236}">
                <a16:creationId xmlns:a16="http://schemas.microsoft.com/office/drawing/2014/main" id="{8B4C11CD-35FB-616B-E8B8-004C3BFA58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347"/>
          <a:stretch/>
        </p:blipFill>
        <p:spPr>
          <a:xfrm>
            <a:off x="840435" y="4203046"/>
            <a:ext cx="3273552" cy="20783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298D8AB-6524-D395-5F77-EADFBF46D638}"/>
              </a:ext>
            </a:extLst>
          </p:cNvPr>
          <p:cNvSpPr txBox="1"/>
          <p:nvPr/>
        </p:nvSpPr>
        <p:spPr>
          <a:xfrm>
            <a:off x="768981" y="6281413"/>
            <a:ext cx="3394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View from Bruno St</a:t>
            </a:r>
          </a:p>
        </p:txBody>
      </p:sp>
      <p:pic>
        <p:nvPicPr>
          <p:cNvPr id="12" name="Picture 11" descr="A street with cars on it&#10;&#10;Description automatically generated">
            <a:extLst>
              <a:ext uri="{FF2B5EF4-FFF2-40B4-BE49-F238E27FC236}">
                <a16:creationId xmlns:a16="http://schemas.microsoft.com/office/drawing/2014/main" id="{3CD3AAC1-1324-4011-5651-F862C5CB6B3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260"/>
          <a:stretch/>
        </p:blipFill>
        <p:spPr>
          <a:xfrm>
            <a:off x="4941464" y="4216658"/>
            <a:ext cx="3270193" cy="207836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CA39184-6305-1B24-C4CB-5CDBD27D6C68}"/>
              </a:ext>
            </a:extLst>
          </p:cNvPr>
          <p:cNvSpPr txBox="1"/>
          <p:nvPr/>
        </p:nvSpPr>
        <p:spPr>
          <a:xfrm>
            <a:off x="4880312" y="6302807"/>
            <a:ext cx="3748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View from Alameda St</a:t>
            </a:r>
          </a:p>
        </p:txBody>
      </p:sp>
    </p:spTree>
    <p:extLst>
      <p:ext uri="{BB962C8B-B14F-4D97-AF65-F5344CB8AC3E}">
        <p14:creationId xmlns:p14="http://schemas.microsoft.com/office/powerpoint/2010/main" val="484086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E39DF-4A01-4959-AD3B-14D48E3E9848}"/>
              </a:ext>
            </a:extLst>
          </p:cNvPr>
          <p:cNvSpPr txBox="1"/>
          <p:nvPr/>
        </p:nvSpPr>
        <p:spPr>
          <a:xfrm rot="20601266">
            <a:off x="6478413" y="4584578"/>
            <a:ext cx="1385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Hudson Ave.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7311E41-1C1D-E142-B80D-C88EA1510631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3">
            <a:extLst>
              <a:ext uri="{FF2B5EF4-FFF2-40B4-BE49-F238E27FC236}">
                <a16:creationId xmlns:a16="http://schemas.microsoft.com/office/drawing/2014/main" id="{BBEC3660-0D4F-1436-6B80-EBAAEDB2AF5A}"/>
              </a:ext>
            </a:extLst>
          </p:cNvPr>
          <p:cNvSpPr txBox="1">
            <a:spLocks/>
          </p:cNvSpPr>
          <p:nvPr/>
        </p:nvSpPr>
        <p:spPr>
          <a:xfrm>
            <a:off x="466283" y="501648"/>
            <a:ext cx="8049067" cy="1062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40404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dirty="0"/>
              <a:t>Project Overview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51F524-538A-2432-E521-D4F1DFCB9F57}"/>
              </a:ext>
            </a:extLst>
          </p:cNvPr>
          <p:cNvSpPr txBox="1"/>
          <p:nvPr/>
        </p:nvSpPr>
        <p:spPr>
          <a:xfrm>
            <a:off x="599507" y="1843950"/>
            <a:ext cx="7642204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Construction of a 232,802 sf, five-story infill project</a:t>
            </a:r>
          </a:p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224,597 sf office</a:t>
            </a:r>
          </a:p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4,095 sf restaurant</a:t>
            </a:r>
          </a:p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4,110 sf retail</a:t>
            </a:r>
          </a:p>
          <a:p>
            <a:pPr lvl="1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Parking within one subterranean, one at-grade, and one above-grade mezzanine level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Additional improvements include lighting, outdoor seating, bicycle parking, and interior courtyards and gardens</a:t>
            </a:r>
          </a:p>
        </p:txBody>
      </p:sp>
    </p:spTree>
    <p:extLst>
      <p:ext uri="{BB962C8B-B14F-4D97-AF65-F5344CB8AC3E}">
        <p14:creationId xmlns:p14="http://schemas.microsoft.com/office/powerpoint/2010/main" val="4138112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938B9C2-4C5F-6D6E-78E8-B03BF3CC9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383" y="532895"/>
            <a:ext cx="7742218" cy="1059735"/>
          </a:xfrm>
        </p:spPr>
        <p:txBody>
          <a:bodyPr/>
          <a:lstStyle/>
          <a:p>
            <a:r>
              <a:rPr lang="en-US" dirty="0"/>
              <a:t>Proposed Uses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C7526E-7B4B-7863-03AF-6C32BF4AA81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7311E41-1C1D-E142-B80D-C88EA1510631}" type="slidenum">
              <a:rPr lang="en-US" smtClean="0"/>
              <a:t>9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CC9D08-12C2-DFCA-6BB1-4263AF790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32" y="1780692"/>
            <a:ext cx="7859320" cy="43906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B564E9-267A-ADEA-B3BB-AB450F38643C}"/>
              </a:ext>
            </a:extLst>
          </p:cNvPr>
          <p:cNvSpPr txBox="1"/>
          <p:nvPr/>
        </p:nvSpPr>
        <p:spPr>
          <a:xfrm>
            <a:off x="3494047" y="1500482"/>
            <a:ext cx="2155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 College St.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2C158B-5C29-1790-4656-C0C664A05F19}"/>
              </a:ext>
            </a:extLst>
          </p:cNvPr>
          <p:cNvSpPr txBox="1"/>
          <p:nvPr/>
        </p:nvSpPr>
        <p:spPr>
          <a:xfrm>
            <a:off x="3494048" y="6140439"/>
            <a:ext cx="2155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Bruno St.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EB3DB2-DFB5-4310-FF31-64953F700BBF}"/>
              </a:ext>
            </a:extLst>
          </p:cNvPr>
          <p:cNvSpPr txBox="1"/>
          <p:nvPr/>
        </p:nvSpPr>
        <p:spPr>
          <a:xfrm rot="4478644">
            <a:off x="-367991" y="4235542"/>
            <a:ext cx="2155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 Alameda St.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5279C6-D8F2-5A3E-254D-9E567EC5CEC9}"/>
              </a:ext>
            </a:extLst>
          </p:cNvPr>
          <p:cNvSpPr txBox="1"/>
          <p:nvPr/>
        </p:nvSpPr>
        <p:spPr>
          <a:xfrm rot="16498121">
            <a:off x="7160064" y="3976087"/>
            <a:ext cx="2155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Main St.</a:t>
            </a:r>
          </a:p>
        </p:txBody>
      </p:sp>
    </p:spTree>
    <p:extLst>
      <p:ext uri="{BB962C8B-B14F-4D97-AF65-F5344CB8AC3E}">
        <p14:creationId xmlns:p14="http://schemas.microsoft.com/office/powerpoint/2010/main" val="24521438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35813</TotalTime>
  <Words>861</Words>
  <Application>Microsoft Office PowerPoint</Application>
  <PresentationFormat>On-screen Show (4:3)</PresentationFormat>
  <Paragraphs>179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Wingdings</vt:lpstr>
      <vt:lpstr>Office Theme</vt:lpstr>
      <vt:lpstr>Los Angeles Department of  City Planning  Virtual Scoping Meeting</vt:lpstr>
      <vt:lpstr>PowerPoint Presentation</vt:lpstr>
      <vt:lpstr>PowerPoint Presentation</vt:lpstr>
      <vt:lpstr>Project Location</vt:lpstr>
      <vt:lpstr>PowerPoint Presentation</vt:lpstr>
      <vt:lpstr>Granite Block Paving</vt:lpstr>
      <vt:lpstr>PowerPoint Presentation</vt:lpstr>
      <vt:lpstr>PowerPoint Presentation</vt:lpstr>
      <vt:lpstr>Proposed Uses</vt:lpstr>
      <vt:lpstr>PowerPoint Presentation</vt:lpstr>
      <vt:lpstr>PowerPoint Presentation</vt:lpstr>
      <vt:lpstr>PowerPoint Presentation</vt:lpstr>
      <vt:lpstr>Landscape Plan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Michael Gatheru</cp:lastModifiedBy>
  <cp:revision>684</cp:revision>
  <cp:lastPrinted>2024-02-28T18:42:02Z</cp:lastPrinted>
  <dcterms:created xsi:type="dcterms:W3CDTF">2019-09-19T16:55:32Z</dcterms:created>
  <dcterms:modified xsi:type="dcterms:W3CDTF">2024-06-14T22:12:13Z</dcterms:modified>
</cp:coreProperties>
</file>